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206400" cy="288036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82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0">
          <p15:clr>
            <a:srgbClr val="A4A3A4"/>
          </p15:clr>
        </p15:guide>
        <p15:guide id="2" pos="21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990000"/>
    <a:srgbClr val="3399FF"/>
    <a:srgbClr val="E4D7E7"/>
    <a:srgbClr val="E2CCE0"/>
    <a:srgbClr val="DCC2CD"/>
    <a:srgbClr val="CFC8D6"/>
    <a:srgbClr val="B9A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 showGuides="1">
      <p:cViewPr>
        <p:scale>
          <a:sx n="25" d="100"/>
          <a:sy n="25" d="100"/>
        </p:scale>
        <p:origin x="1290" y="264"/>
      </p:cViewPr>
      <p:guideLst>
        <p:guide orient="horz" pos="7182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6" d="100"/>
          <a:sy n="56" d="100"/>
        </p:scale>
        <p:origin x="-1884" y="-84"/>
      </p:cViewPr>
      <p:guideLst>
        <p:guide orient="horz" pos="2910"/>
        <p:guide pos="21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125" y="685800"/>
            <a:ext cx="62293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fld id="{82350491-79A7-4104-940E-0169D48D89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D16539-F266-40B6-B76A-D64E409A39B1}" type="slidenum">
              <a:rPr lang="en-US"/>
              <a:pPr/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8125" y="685800"/>
            <a:ext cx="6229350" cy="35052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221" y="8948341"/>
            <a:ext cx="43523959" cy="61729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592" y="16321485"/>
            <a:ext cx="35845220" cy="7362031"/>
          </a:xfrm>
        </p:spPr>
        <p:txBody>
          <a:bodyPr/>
          <a:lstStyle>
            <a:lvl1pPr marL="0" indent="0" algn="ctr">
              <a:buNone/>
              <a:defRPr/>
            </a:lvl1pPr>
            <a:lvl2pPr marL="300060" indent="0" algn="ctr">
              <a:buNone/>
              <a:defRPr/>
            </a:lvl2pPr>
            <a:lvl3pPr marL="600121" indent="0" algn="ctr">
              <a:buNone/>
              <a:defRPr/>
            </a:lvl3pPr>
            <a:lvl4pPr marL="900181" indent="0" algn="ctr">
              <a:buNone/>
              <a:defRPr/>
            </a:lvl4pPr>
            <a:lvl5pPr marL="1200241" indent="0" algn="ctr">
              <a:buNone/>
              <a:defRPr/>
            </a:lvl5pPr>
            <a:lvl6pPr marL="1500302" indent="0" algn="ctr">
              <a:buNone/>
              <a:defRPr/>
            </a:lvl6pPr>
            <a:lvl7pPr marL="1800362" indent="0" algn="ctr">
              <a:buNone/>
              <a:defRPr/>
            </a:lvl7pPr>
            <a:lvl8pPr marL="2100423" indent="0" algn="ctr">
              <a:buNone/>
              <a:defRPr/>
            </a:lvl8pPr>
            <a:lvl9pPr marL="240048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E4DE01-7488-4732-A63C-84D9B61D40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A211D9-BD73-42B1-9D55-1145769005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6042" y="2558654"/>
            <a:ext cx="10880990" cy="230445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39370" y="2558654"/>
            <a:ext cx="32468873" cy="230445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E8A9BD-BB5A-4D64-A116-86760B768A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F89FC-02B6-4E57-8F57-1E9468180E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18509259"/>
            <a:ext cx="43525812" cy="5720159"/>
          </a:xfrm>
        </p:spPr>
        <p:txBody>
          <a:bodyPr anchor="t"/>
          <a:lstStyle>
            <a:lvl1pPr algn="l">
              <a:defRPr sz="2625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2208471"/>
            <a:ext cx="43525812" cy="6300788"/>
          </a:xfrm>
        </p:spPr>
        <p:txBody>
          <a:bodyPr anchor="b"/>
          <a:lstStyle>
            <a:lvl1pPr marL="0" indent="0">
              <a:buNone/>
              <a:defRPr sz="1313"/>
            </a:lvl1pPr>
            <a:lvl2pPr marL="300060" indent="0">
              <a:buNone/>
              <a:defRPr sz="1181"/>
            </a:lvl2pPr>
            <a:lvl3pPr marL="600121" indent="0">
              <a:buNone/>
              <a:defRPr sz="1050"/>
            </a:lvl3pPr>
            <a:lvl4pPr marL="900181" indent="0">
              <a:buNone/>
              <a:defRPr sz="919"/>
            </a:lvl4pPr>
            <a:lvl5pPr marL="1200241" indent="0">
              <a:buNone/>
              <a:defRPr sz="919"/>
            </a:lvl5pPr>
            <a:lvl6pPr marL="1500302" indent="0">
              <a:buNone/>
              <a:defRPr sz="919"/>
            </a:lvl6pPr>
            <a:lvl7pPr marL="1800362" indent="0">
              <a:buNone/>
              <a:defRPr sz="919"/>
            </a:lvl7pPr>
            <a:lvl8pPr marL="2100423" indent="0">
              <a:buNone/>
              <a:defRPr sz="919"/>
            </a:lvl8pPr>
            <a:lvl9pPr marL="2400483" indent="0">
              <a:buNone/>
              <a:defRPr sz="91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C854A-CDDA-44AF-89DC-292007E719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39369" y="8324652"/>
            <a:ext cx="21674931" cy="17278548"/>
          </a:xfrm>
        </p:spPr>
        <p:txBody>
          <a:bodyPr/>
          <a:lstStyle>
            <a:lvl1pPr>
              <a:defRPr sz="1838"/>
            </a:lvl1pPr>
            <a:lvl2pPr>
              <a:defRPr sz="1575"/>
            </a:lvl2pPr>
            <a:lvl3pPr>
              <a:defRPr sz="1313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92101" y="8324652"/>
            <a:ext cx="21674932" cy="17278548"/>
          </a:xfrm>
        </p:spPr>
        <p:txBody>
          <a:bodyPr/>
          <a:lstStyle>
            <a:lvl1pPr>
              <a:defRPr sz="1838"/>
            </a:lvl1pPr>
            <a:lvl2pPr>
              <a:defRPr sz="1575"/>
            </a:lvl2pPr>
            <a:lvl3pPr>
              <a:defRPr sz="1313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A5FF3-BF21-4CC6-8577-A920887CF7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81" y="1152922"/>
            <a:ext cx="46087242" cy="4800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580" y="6448029"/>
            <a:ext cx="22625050" cy="2686447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300060" indent="0">
              <a:buNone/>
              <a:defRPr sz="1313" b="1"/>
            </a:lvl2pPr>
            <a:lvl3pPr marL="600121" indent="0">
              <a:buNone/>
              <a:defRPr sz="1181" b="1"/>
            </a:lvl3pPr>
            <a:lvl4pPr marL="900181" indent="0">
              <a:buNone/>
              <a:defRPr sz="1050" b="1"/>
            </a:lvl4pPr>
            <a:lvl5pPr marL="1200241" indent="0">
              <a:buNone/>
              <a:defRPr sz="1050" b="1"/>
            </a:lvl5pPr>
            <a:lvl6pPr marL="1500302" indent="0">
              <a:buNone/>
              <a:defRPr sz="1050" b="1"/>
            </a:lvl6pPr>
            <a:lvl7pPr marL="1800362" indent="0">
              <a:buNone/>
              <a:defRPr sz="1050" b="1"/>
            </a:lvl7pPr>
            <a:lvl8pPr marL="2100423" indent="0">
              <a:buNone/>
              <a:defRPr sz="1050" b="1"/>
            </a:lvl8pPr>
            <a:lvl9pPr marL="2400483" indent="0">
              <a:buNone/>
              <a:defRPr sz="10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59580" y="9134476"/>
            <a:ext cx="22625050" cy="16595130"/>
          </a:xfrm>
        </p:spPr>
        <p:txBody>
          <a:bodyPr/>
          <a:lstStyle>
            <a:lvl1pPr>
              <a:defRPr sz="1575"/>
            </a:lvl1pPr>
            <a:lvl2pPr>
              <a:defRPr sz="1313"/>
            </a:lvl2pPr>
            <a:lvl3pPr>
              <a:defRPr sz="1181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512" y="6448029"/>
            <a:ext cx="22634310" cy="2686447"/>
          </a:xfrm>
        </p:spPr>
        <p:txBody>
          <a:bodyPr anchor="b"/>
          <a:lstStyle>
            <a:lvl1pPr marL="0" indent="0">
              <a:buNone/>
              <a:defRPr sz="1575" b="1"/>
            </a:lvl1pPr>
            <a:lvl2pPr marL="300060" indent="0">
              <a:buNone/>
              <a:defRPr sz="1313" b="1"/>
            </a:lvl2pPr>
            <a:lvl3pPr marL="600121" indent="0">
              <a:buNone/>
              <a:defRPr sz="1181" b="1"/>
            </a:lvl3pPr>
            <a:lvl4pPr marL="900181" indent="0">
              <a:buNone/>
              <a:defRPr sz="1050" b="1"/>
            </a:lvl4pPr>
            <a:lvl5pPr marL="1200241" indent="0">
              <a:buNone/>
              <a:defRPr sz="1050" b="1"/>
            </a:lvl5pPr>
            <a:lvl6pPr marL="1500302" indent="0">
              <a:buNone/>
              <a:defRPr sz="1050" b="1"/>
            </a:lvl6pPr>
            <a:lvl7pPr marL="1800362" indent="0">
              <a:buNone/>
              <a:defRPr sz="1050" b="1"/>
            </a:lvl7pPr>
            <a:lvl8pPr marL="2100423" indent="0">
              <a:buNone/>
              <a:defRPr sz="1050" b="1"/>
            </a:lvl8pPr>
            <a:lvl9pPr marL="2400483" indent="0">
              <a:buNone/>
              <a:defRPr sz="10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512" y="9134476"/>
            <a:ext cx="22634310" cy="16595130"/>
          </a:xfrm>
        </p:spPr>
        <p:txBody>
          <a:bodyPr/>
          <a:lstStyle>
            <a:lvl1pPr>
              <a:defRPr sz="1575"/>
            </a:lvl1pPr>
            <a:lvl2pPr>
              <a:defRPr sz="1313"/>
            </a:lvl2pPr>
            <a:lvl3pPr>
              <a:defRPr sz="1181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03B592-E230-474D-BFAB-6257974C07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C8678-6925-4C3B-B601-E861DC7A3D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E66B2-9313-44FE-BCA7-9F6D2272B0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580" y="1147366"/>
            <a:ext cx="16846550" cy="4879777"/>
          </a:xfrm>
        </p:spPr>
        <p:txBody>
          <a:bodyPr anchor="b"/>
          <a:lstStyle>
            <a:lvl1pPr algn="l">
              <a:defRPr sz="1313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1020" y="1147366"/>
            <a:ext cx="28625800" cy="24582240"/>
          </a:xfrm>
        </p:spPr>
        <p:txBody>
          <a:bodyPr/>
          <a:lstStyle>
            <a:lvl1pPr>
              <a:defRPr sz="2100"/>
            </a:lvl1pPr>
            <a:lvl2pPr>
              <a:defRPr sz="1838"/>
            </a:lvl2pPr>
            <a:lvl3pPr>
              <a:defRPr sz="1575"/>
            </a:lvl3pPr>
            <a:lvl4pPr>
              <a:defRPr sz="1313"/>
            </a:lvl4pPr>
            <a:lvl5pPr>
              <a:defRPr sz="1313"/>
            </a:lvl5pPr>
            <a:lvl6pPr>
              <a:defRPr sz="1313"/>
            </a:lvl6pPr>
            <a:lvl7pPr>
              <a:defRPr sz="1313"/>
            </a:lvl7pPr>
            <a:lvl8pPr>
              <a:defRPr sz="1313"/>
            </a:lvl8pPr>
            <a:lvl9pPr>
              <a:defRPr sz="13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59580" y="6027142"/>
            <a:ext cx="16846550" cy="19702463"/>
          </a:xfrm>
        </p:spPr>
        <p:txBody>
          <a:bodyPr/>
          <a:lstStyle>
            <a:lvl1pPr marL="0" indent="0">
              <a:buNone/>
              <a:defRPr sz="919"/>
            </a:lvl1pPr>
            <a:lvl2pPr marL="300060" indent="0">
              <a:buNone/>
              <a:defRPr sz="788"/>
            </a:lvl2pPr>
            <a:lvl3pPr marL="600121" indent="0">
              <a:buNone/>
              <a:defRPr sz="656"/>
            </a:lvl3pPr>
            <a:lvl4pPr marL="900181" indent="0">
              <a:buNone/>
              <a:defRPr sz="591"/>
            </a:lvl4pPr>
            <a:lvl5pPr marL="1200241" indent="0">
              <a:buNone/>
              <a:defRPr sz="591"/>
            </a:lvl5pPr>
            <a:lvl6pPr marL="1500302" indent="0">
              <a:buNone/>
              <a:defRPr sz="591"/>
            </a:lvl6pPr>
            <a:lvl7pPr marL="1800362" indent="0">
              <a:buNone/>
              <a:defRPr sz="591"/>
            </a:lvl7pPr>
            <a:lvl8pPr marL="2100423" indent="0">
              <a:buNone/>
              <a:defRPr sz="591"/>
            </a:lvl8pPr>
            <a:lvl9pPr marL="2400483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C8CF0-07CC-431C-91D0-FC96CB091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441" y="20162244"/>
            <a:ext cx="30724210" cy="2380853"/>
          </a:xfrm>
        </p:spPr>
        <p:txBody>
          <a:bodyPr anchor="b"/>
          <a:lstStyle>
            <a:lvl1pPr algn="l">
              <a:defRPr sz="1313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441" y="2573934"/>
            <a:ext cx="30724210" cy="17281326"/>
          </a:xfrm>
        </p:spPr>
        <p:txBody>
          <a:bodyPr/>
          <a:lstStyle>
            <a:lvl1pPr marL="0" indent="0">
              <a:buNone/>
              <a:defRPr sz="2100"/>
            </a:lvl1pPr>
            <a:lvl2pPr marL="300060" indent="0">
              <a:buNone/>
              <a:defRPr sz="1838"/>
            </a:lvl2pPr>
            <a:lvl3pPr marL="600121" indent="0">
              <a:buNone/>
              <a:defRPr sz="1575"/>
            </a:lvl3pPr>
            <a:lvl4pPr marL="900181" indent="0">
              <a:buNone/>
              <a:defRPr sz="1313"/>
            </a:lvl4pPr>
            <a:lvl5pPr marL="1200241" indent="0">
              <a:buNone/>
              <a:defRPr sz="1313"/>
            </a:lvl5pPr>
            <a:lvl6pPr marL="1500302" indent="0">
              <a:buNone/>
              <a:defRPr sz="1313"/>
            </a:lvl6pPr>
            <a:lvl7pPr marL="1800362" indent="0">
              <a:buNone/>
              <a:defRPr sz="1313"/>
            </a:lvl7pPr>
            <a:lvl8pPr marL="2100423" indent="0">
              <a:buNone/>
              <a:defRPr sz="1313"/>
            </a:lvl8pPr>
            <a:lvl9pPr marL="2400483" indent="0">
              <a:buNone/>
              <a:defRPr sz="1313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441" y="22543097"/>
            <a:ext cx="30724210" cy="3379588"/>
          </a:xfrm>
        </p:spPr>
        <p:txBody>
          <a:bodyPr/>
          <a:lstStyle>
            <a:lvl1pPr marL="0" indent="0">
              <a:buNone/>
              <a:defRPr sz="919"/>
            </a:lvl1pPr>
            <a:lvl2pPr marL="300060" indent="0">
              <a:buNone/>
              <a:defRPr sz="788"/>
            </a:lvl2pPr>
            <a:lvl3pPr marL="600121" indent="0">
              <a:buNone/>
              <a:defRPr sz="656"/>
            </a:lvl3pPr>
            <a:lvl4pPr marL="900181" indent="0">
              <a:buNone/>
              <a:defRPr sz="591"/>
            </a:lvl4pPr>
            <a:lvl5pPr marL="1200241" indent="0">
              <a:buNone/>
              <a:defRPr sz="591"/>
            </a:lvl5pPr>
            <a:lvl6pPr marL="1500302" indent="0">
              <a:buNone/>
              <a:defRPr sz="591"/>
            </a:lvl6pPr>
            <a:lvl7pPr marL="1800362" indent="0">
              <a:buNone/>
              <a:defRPr sz="591"/>
            </a:lvl7pPr>
            <a:lvl8pPr marL="2100423" indent="0">
              <a:buNone/>
              <a:defRPr sz="591"/>
            </a:lvl8pPr>
            <a:lvl9pPr marL="2400483" indent="0">
              <a:buNone/>
              <a:defRPr sz="59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CE0A1-B3D2-4BD6-A63F-99D8C732EA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9988" y="2558653"/>
            <a:ext cx="43526428" cy="4803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7594" tIns="153799" rIns="307594" bIns="1537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39988" y="8324999"/>
            <a:ext cx="43526428" cy="17278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39987" y="26244947"/>
            <a:ext cx="10668000" cy="191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>
              <a:defRPr sz="3085">
                <a:effectLst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6016" y="26244947"/>
            <a:ext cx="16214372" cy="191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 algn="ctr">
              <a:defRPr sz="3085">
                <a:effectLst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415" y="26244947"/>
            <a:ext cx="10668000" cy="1916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07594" tIns="153799" rIns="307594" bIns="153799" numCol="1" anchor="t" anchorCtr="0" compatLnSpc="1">
            <a:prstTxWarp prst="textNoShape">
              <a:avLst/>
            </a:prstTxWarp>
          </a:bodyPr>
          <a:lstStyle>
            <a:lvl1pPr algn="r">
              <a:defRPr sz="3085">
                <a:effectLst/>
              </a:defRPr>
            </a:lvl1pPr>
          </a:lstStyle>
          <a:p>
            <a:fld id="{9D1B7CE5-CDF9-4642-8D1E-8A4D7B9E37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18115" rtl="0" eaLnBrk="0" fontAlgn="base" hangingPunct="0">
        <a:spcBef>
          <a:spcPct val="0"/>
        </a:spcBef>
        <a:spcAft>
          <a:spcPct val="0"/>
        </a:spcAft>
        <a:defRPr sz="9713">
          <a:solidFill>
            <a:schemeClr val="tx2"/>
          </a:solidFill>
          <a:latin typeface="+mj-lt"/>
          <a:ea typeface="+mj-ea"/>
          <a:cs typeface="+mj-cs"/>
        </a:defRPr>
      </a:lvl1pPr>
      <a:lvl2pPr algn="ctr" defTabSz="2018115" rtl="0" eaLnBrk="0" fontAlgn="base" hangingPunct="0">
        <a:spcBef>
          <a:spcPct val="0"/>
        </a:spcBef>
        <a:spcAft>
          <a:spcPct val="0"/>
        </a:spcAft>
        <a:defRPr sz="9713">
          <a:solidFill>
            <a:schemeClr val="tx2"/>
          </a:solidFill>
          <a:latin typeface="Times New Roman" pitchFamily="18" charset="0"/>
        </a:defRPr>
      </a:lvl2pPr>
      <a:lvl3pPr algn="ctr" defTabSz="2018115" rtl="0" eaLnBrk="0" fontAlgn="base" hangingPunct="0">
        <a:spcBef>
          <a:spcPct val="0"/>
        </a:spcBef>
        <a:spcAft>
          <a:spcPct val="0"/>
        </a:spcAft>
        <a:defRPr sz="9713">
          <a:solidFill>
            <a:schemeClr val="tx2"/>
          </a:solidFill>
          <a:latin typeface="Times New Roman" pitchFamily="18" charset="0"/>
        </a:defRPr>
      </a:lvl3pPr>
      <a:lvl4pPr algn="ctr" defTabSz="2018115" rtl="0" eaLnBrk="0" fontAlgn="base" hangingPunct="0">
        <a:spcBef>
          <a:spcPct val="0"/>
        </a:spcBef>
        <a:spcAft>
          <a:spcPct val="0"/>
        </a:spcAft>
        <a:defRPr sz="9713">
          <a:solidFill>
            <a:schemeClr val="tx2"/>
          </a:solidFill>
          <a:latin typeface="Times New Roman" pitchFamily="18" charset="0"/>
        </a:defRPr>
      </a:lvl4pPr>
      <a:lvl5pPr algn="ctr" defTabSz="2018115" rtl="0" eaLnBrk="0" fontAlgn="base" hangingPunct="0">
        <a:spcBef>
          <a:spcPct val="0"/>
        </a:spcBef>
        <a:spcAft>
          <a:spcPct val="0"/>
        </a:spcAft>
        <a:defRPr sz="9713">
          <a:solidFill>
            <a:schemeClr val="tx2"/>
          </a:solidFill>
          <a:latin typeface="Times New Roman" pitchFamily="18" charset="0"/>
        </a:defRPr>
      </a:lvl5pPr>
      <a:lvl6pPr marL="300060" algn="ctr" defTabSz="2018115" rtl="0" eaLnBrk="0" fontAlgn="base" hangingPunct="0">
        <a:spcBef>
          <a:spcPct val="0"/>
        </a:spcBef>
        <a:spcAft>
          <a:spcPct val="0"/>
        </a:spcAft>
        <a:defRPr sz="9713">
          <a:solidFill>
            <a:schemeClr val="tx2"/>
          </a:solidFill>
          <a:latin typeface="Times New Roman" pitchFamily="18" charset="0"/>
        </a:defRPr>
      </a:lvl6pPr>
      <a:lvl7pPr marL="600121" algn="ctr" defTabSz="2018115" rtl="0" eaLnBrk="0" fontAlgn="base" hangingPunct="0">
        <a:spcBef>
          <a:spcPct val="0"/>
        </a:spcBef>
        <a:spcAft>
          <a:spcPct val="0"/>
        </a:spcAft>
        <a:defRPr sz="9713">
          <a:solidFill>
            <a:schemeClr val="tx2"/>
          </a:solidFill>
          <a:latin typeface="Times New Roman" pitchFamily="18" charset="0"/>
        </a:defRPr>
      </a:lvl7pPr>
      <a:lvl8pPr marL="900181" algn="ctr" defTabSz="2018115" rtl="0" eaLnBrk="0" fontAlgn="base" hangingPunct="0">
        <a:spcBef>
          <a:spcPct val="0"/>
        </a:spcBef>
        <a:spcAft>
          <a:spcPct val="0"/>
        </a:spcAft>
        <a:defRPr sz="9713">
          <a:solidFill>
            <a:schemeClr val="tx2"/>
          </a:solidFill>
          <a:latin typeface="Times New Roman" pitchFamily="18" charset="0"/>
        </a:defRPr>
      </a:lvl8pPr>
      <a:lvl9pPr marL="1200241" algn="ctr" defTabSz="2018115" rtl="0" eaLnBrk="0" fontAlgn="base" hangingPunct="0">
        <a:spcBef>
          <a:spcPct val="0"/>
        </a:spcBef>
        <a:spcAft>
          <a:spcPct val="0"/>
        </a:spcAft>
        <a:defRPr sz="9713">
          <a:solidFill>
            <a:schemeClr val="tx2"/>
          </a:solidFill>
          <a:latin typeface="Times New Roman" pitchFamily="18" charset="0"/>
        </a:defRPr>
      </a:lvl9pPr>
    </p:titleStyle>
    <p:bodyStyle>
      <a:lvl1pPr marL="755361" indent="-755361" algn="l" defTabSz="2018115" rtl="0" eaLnBrk="0" fontAlgn="base" hangingPunct="0">
        <a:spcBef>
          <a:spcPct val="20000"/>
        </a:spcBef>
        <a:spcAft>
          <a:spcPct val="0"/>
        </a:spcAft>
        <a:buChar char="•"/>
        <a:defRPr sz="7022">
          <a:solidFill>
            <a:schemeClr val="tx1"/>
          </a:solidFill>
          <a:latin typeface="+mn-lt"/>
          <a:ea typeface="+mn-ea"/>
          <a:cs typeface="+mn-cs"/>
        </a:defRPr>
      </a:lvl1pPr>
      <a:lvl2pPr marL="1638872" indent="-630335" algn="l" defTabSz="2018115" rtl="0" eaLnBrk="0" fontAlgn="base" hangingPunct="0">
        <a:spcBef>
          <a:spcPct val="20000"/>
        </a:spcBef>
        <a:spcAft>
          <a:spcPct val="0"/>
        </a:spcAft>
        <a:buChar char="–"/>
        <a:defRPr sz="6235">
          <a:solidFill>
            <a:schemeClr val="tx1"/>
          </a:solidFill>
          <a:latin typeface="+mn-lt"/>
        </a:defRPr>
      </a:lvl2pPr>
      <a:lvl3pPr marL="2522383" indent="-504268" algn="l" defTabSz="2018115" rtl="0" eaLnBrk="0" fontAlgn="base" hangingPunct="0">
        <a:spcBef>
          <a:spcPct val="20000"/>
        </a:spcBef>
        <a:spcAft>
          <a:spcPct val="0"/>
        </a:spcAft>
        <a:buChar char="•"/>
        <a:defRPr sz="5316">
          <a:solidFill>
            <a:schemeClr val="tx1"/>
          </a:solidFill>
          <a:latin typeface="+mn-lt"/>
        </a:defRPr>
      </a:lvl3pPr>
      <a:lvl4pPr marL="3534044" indent="-507394" algn="l" defTabSz="2018115" rtl="0" eaLnBrk="0" fontAlgn="base" hangingPunct="0">
        <a:spcBef>
          <a:spcPct val="20000"/>
        </a:spcBef>
        <a:spcAft>
          <a:spcPct val="0"/>
        </a:spcAft>
        <a:buChar char="–"/>
        <a:defRPr sz="4266">
          <a:solidFill>
            <a:schemeClr val="tx1"/>
          </a:solidFill>
          <a:latin typeface="+mn-lt"/>
        </a:defRPr>
      </a:lvl4pPr>
      <a:lvl5pPr marL="4542580" indent="-504268" algn="l" defTabSz="2018115" rtl="0" eaLnBrk="0" fontAlgn="base" hangingPunct="0">
        <a:spcBef>
          <a:spcPct val="20000"/>
        </a:spcBef>
        <a:spcAft>
          <a:spcPct val="0"/>
        </a:spcAft>
        <a:buChar char="»"/>
        <a:defRPr sz="4266">
          <a:solidFill>
            <a:schemeClr val="tx1"/>
          </a:solidFill>
          <a:latin typeface="+mn-lt"/>
        </a:defRPr>
      </a:lvl5pPr>
      <a:lvl6pPr marL="4842641" indent="-504268" algn="l" defTabSz="2018115" rtl="0" eaLnBrk="0" fontAlgn="base" hangingPunct="0">
        <a:spcBef>
          <a:spcPct val="20000"/>
        </a:spcBef>
        <a:spcAft>
          <a:spcPct val="0"/>
        </a:spcAft>
        <a:buChar char="»"/>
        <a:defRPr sz="4266">
          <a:solidFill>
            <a:schemeClr val="tx1"/>
          </a:solidFill>
          <a:latin typeface="+mn-lt"/>
        </a:defRPr>
      </a:lvl6pPr>
      <a:lvl7pPr marL="5142701" indent="-504268" algn="l" defTabSz="2018115" rtl="0" eaLnBrk="0" fontAlgn="base" hangingPunct="0">
        <a:spcBef>
          <a:spcPct val="20000"/>
        </a:spcBef>
        <a:spcAft>
          <a:spcPct val="0"/>
        </a:spcAft>
        <a:buChar char="»"/>
        <a:defRPr sz="4266">
          <a:solidFill>
            <a:schemeClr val="tx1"/>
          </a:solidFill>
          <a:latin typeface="+mn-lt"/>
        </a:defRPr>
      </a:lvl7pPr>
      <a:lvl8pPr marL="5442762" indent="-504268" algn="l" defTabSz="2018115" rtl="0" eaLnBrk="0" fontAlgn="base" hangingPunct="0">
        <a:spcBef>
          <a:spcPct val="20000"/>
        </a:spcBef>
        <a:spcAft>
          <a:spcPct val="0"/>
        </a:spcAft>
        <a:buChar char="»"/>
        <a:defRPr sz="4266">
          <a:solidFill>
            <a:schemeClr val="tx1"/>
          </a:solidFill>
          <a:latin typeface="+mn-lt"/>
        </a:defRPr>
      </a:lvl8pPr>
      <a:lvl9pPr marL="5742822" indent="-504268" algn="l" defTabSz="2018115" rtl="0" eaLnBrk="0" fontAlgn="base" hangingPunct="0">
        <a:spcBef>
          <a:spcPct val="20000"/>
        </a:spcBef>
        <a:spcAft>
          <a:spcPct val="0"/>
        </a:spcAft>
        <a:buChar char="»"/>
        <a:defRPr sz="426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300060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600121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00181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4pPr>
      <a:lvl5pPr marL="1200241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5pPr>
      <a:lvl6pPr marL="1500302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6pPr>
      <a:lvl7pPr marL="1800362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7pPr>
      <a:lvl8pPr marL="2100423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8pPr>
      <a:lvl9pPr marL="2400483" algn="l" defTabSz="600121" rtl="0" eaLnBrk="1" latinLnBrk="0" hangingPunct="1">
        <a:defRPr sz="1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01"/>
          <p:cNvSpPr txBox="1">
            <a:spLocks noChangeArrowheads="1"/>
          </p:cNvSpPr>
          <p:nvPr/>
        </p:nvSpPr>
        <p:spPr bwMode="auto">
          <a:xfrm>
            <a:off x="24687461" y="2747219"/>
            <a:ext cx="285546" cy="758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1360" tIns="70680" rIns="141360" bIns="70680">
            <a:spAutoFit/>
          </a:bodyPr>
          <a:lstStyle/>
          <a:p>
            <a:pPr defTabSz="1413826"/>
            <a:endParaRPr lang="en-US" sz="400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6" name="Rectangle 211"/>
          <p:cNvSpPr>
            <a:spLocks noChangeArrowheads="1"/>
          </p:cNvSpPr>
          <p:nvPr/>
        </p:nvSpPr>
        <p:spPr bwMode="auto">
          <a:xfrm>
            <a:off x="11201400" y="1031804"/>
            <a:ext cx="294894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66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TitleXXXXXXXXXXX</a:t>
            </a:r>
            <a:r>
              <a:rPr lang="en-US" sz="66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   XXXXXXXXXXXXXXXXXXXX</a:t>
            </a:r>
          </a:p>
          <a:p>
            <a:pPr algn="ctr">
              <a:lnSpc>
                <a:spcPct val="90000"/>
              </a:lnSpc>
            </a:pPr>
            <a:r>
              <a:rPr lang="en-US" sz="66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XXXXXXXXXXXXXXXXXXXXXXXXXXXXXXXXXX </a:t>
            </a:r>
          </a:p>
          <a:p>
            <a:pPr algn="ctr">
              <a:lnSpc>
                <a:spcPct val="90000"/>
              </a:lnSpc>
            </a:pPr>
            <a:endParaRPr lang="en-US" sz="5400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5400" b="1" u="sng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Authors </a:t>
            </a:r>
            <a:r>
              <a:rPr lang="en-US" sz="5400" b="1" u="sng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</a:t>
            </a:r>
            <a:r>
              <a:rPr lang="en-US" sz="54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lang="en-US" sz="54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</a:t>
            </a:r>
            <a:r>
              <a:rPr lang="en-US" sz="54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,  </a:t>
            </a:r>
            <a:r>
              <a:rPr lang="en-US" sz="54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</a:t>
            </a:r>
            <a:endParaRPr lang="en-US" sz="54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48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Affiliations </a:t>
            </a:r>
            <a:r>
              <a:rPr lang="en-US" sz="48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</a:t>
            </a:r>
            <a:r>
              <a:rPr lang="en-US" sz="48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</a:t>
            </a:r>
            <a:r>
              <a:rPr lang="en-US" sz="48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lang="en-US" sz="4800" b="1" dirty="0" err="1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xxxxxxxxxxxxxxxxxxxxxxxxxxxxxxxxxxxxxxxxxxxxxxxxxxxxxxxxxxxxxxx</a:t>
            </a:r>
            <a:endParaRPr lang="en-US" sz="48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endParaRPr lang="en-US" sz="60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  <a:p>
            <a:pPr algn="ctr">
              <a:lnSpc>
                <a:spcPct val="90000"/>
              </a:lnSpc>
            </a:pPr>
            <a:r>
              <a:rPr lang="en-US" sz="4400" b="1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E-mail: XXXXXX Arial 32 bold XXXXXXXXXXXXXXXXXXXX</a:t>
            </a:r>
            <a:endParaRPr lang="en-US" sz="6600" b="1" dirty="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Oval 214"/>
          <p:cNvSpPr>
            <a:spLocks noChangeArrowheads="1"/>
          </p:cNvSpPr>
          <p:nvPr/>
        </p:nvSpPr>
        <p:spPr bwMode="auto">
          <a:xfrm>
            <a:off x="45816794" y="720885"/>
            <a:ext cx="3713206" cy="377491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 sz="1600">
              <a:solidFill>
                <a:srgbClr val="333399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Text Box 215"/>
          <p:cNvSpPr txBox="1">
            <a:spLocks noChangeArrowheads="1"/>
          </p:cNvSpPr>
          <p:nvPr/>
        </p:nvSpPr>
        <p:spPr bwMode="auto">
          <a:xfrm>
            <a:off x="45816794" y="1638846"/>
            <a:ext cx="371320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I</a:t>
            </a:r>
            <a:r>
              <a:rPr lang="hi-IN" sz="40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nstitute/ university </a:t>
            </a:r>
            <a:r>
              <a:rPr lang="en-US" sz="40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Logo</a:t>
            </a:r>
          </a:p>
          <a:p>
            <a:pPr algn="ctr"/>
            <a:r>
              <a:rPr lang="en-US" sz="4000" dirty="0">
                <a:solidFill>
                  <a:srgbClr val="333399"/>
                </a:solidFill>
                <a:effectLst/>
                <a:latin typeface="Arial" charset="0"/>
                <a:cs typeface="Arial" charset="0"/>
              </a:rPr>
              <a:t>Here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A5A099-ED9E-4EA0-BB47-989540E51C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720885"/>
            <a:ext cx="4219222" cy="405266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1866</TotalTime>
  <Words>27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Scientific Photo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48x96  poster template</dc:title>
  <dc:creator>David Starke</dc:creator>
  <dc:description>This template is copyright of Scientific PhotoGraphic Services, 1999</dc:description>
  <cp:lastModifiedBy>ctf</cp:lastModifiedBy>
  <cp:revision>120</cp:revision>
  <cp:lastPrinted>2000-08-03T00:31:24Z</cp:lastPrinted>
  <dcterms:created xsi:type="dcterms:W3CDTF">2000-02-09T15:01:13Z</dcterms:created>
  <dcterms:modified xsi:type="dcterms:W3CDTF">2024-11-18T12:54:29Z</dcterms:modified>
</cp:coreProperties>
</file>