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"/>
  </p:notesMasterIdLst>
  <p:sldIdLst>
    <p:sldId id="256" r:id="rId2"/>
  </p:sldIdLst>
  <p:sldSz cx="32918400" cy="43891200"/>
  <p:notesSz cx="6716713" cy="923925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99"/>
    <a:srgbClr val="990000"/>
    <a:srgbClr val="3399FF"/>
    <a:srgbClr val="E4D7E7"/>
    <a:srgbClr val="E2CCE0"/>
    <a:srgbClr val="DCC2CD"/>
    <a:srgbClr val="CFC8D6"/>
    <a:srgbClr val="B9AFC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snapVertSplitter="1" vertBarState="minimized" horzBarState="maximized">
    <p:restoredLeft sz="15620"/>
    <p:restoredTop sz="94660"/>
  </p:normalViewPr>
  <p:slideViewPr>
    <p:cSldViewPr showGuides="1">
      <p:cViewPr>
        <p:scale>
          <a:sx n="25" d="100"/>
          <a:sy n="25" d="100"/>
        </p:scale>
        <p:origin x="-3018" y="1794"/>
      </p:cViewPr>
      <p:guideLst>
        <p:guide orient="horz" pos="10944"/>
        <p:guide pos="103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howGuides="1">
      <p:cViewPr varScale="1">
        <p:scale>
          <a:sx n="56" d="100"/>
          <a:sy n="56" d="100"/>
        </p:scale>
        <p:origin x="-1884" y="-84"/>
      </p:cViewPr>
      <p:guideLst>
        <p:guide orient="horz" pos="2910"/>
        <p:guide pos="2115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3" tIns="45716" rIns="91433" bIns="45716" numCol="1" anchor="t" anchorCtr="0" compatLnSpc="1">
            <a:prstTxWarp prst="textNoShape">
              <a:avLst/>
            </a:prstTxWarp>
          </a:bodyPr>
          <a:lstStyle>
            <a:lvl1pPr>
              <a:defRPr sz="1200">
                <a:effectLst/>
              </a:defRPr>
            </a:lvl1pPr>
          </a:lstStyle>
          <a:p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10000" y="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3" tIns="45716" rIns="91433" bIns="45716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ffectLst/>
              </a:defRPr>
            </a:lvl1pPr>
          </a:lstStyle>
          <a:p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038350" y="685800"/>
            <a:ext cx="2628900" cy="3505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9600"/>
            <a:ext cx="48768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3" tIns="45716" rIns="91433" bIns="4571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630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3" tIns="45716" rIns="91433" bIns="45716" numCol="1" anchor="b" anchorCtr="0" compatLnSpc="1">
            <a:prstTxWarp prst="textNoShape">
              <a:avLst/>
            </a:prstTxWarp>
          </a:bodyPr>
          <a:lstStyle>
            <a:lvl1pPr>
              <a:defRPr sz="1200">
                <a:effectLst/>
              </a:defRPr>
            </a:lvl1pPr>
          </a:lstStyle>
          <a:p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0000" y="87630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3" tIns="45716" rIns="91433" bIns="45716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/>
              </a:defRPr>
            </a:lvl1pPr>
          </a:lstStyle>
          <a:p>
            <a:fld id="{82350491-79A7-4104-940E-0169D48D8965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7D16539-F266-40B6-B76A-D64E409A39B1}" type="slidenum">
              <a:rPr lang="en-US"/>
              <a:pPr/>
              <a:t>1</a:t>
            </a:fld>
            <a:endParaRPr lang="en-US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69356" y="13635567"/>
            <a:ext cx="27979688" cy="940646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937523" y="24870834"/>
            <a:ext cx="23043356" cy="11218333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4E4DE01-7488-4732-A63C-84D9B61D405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BA211D9-BD73-42B1-9D55-1145769005F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3455313" y="3898901"/>
            <a:ext cx="6994922" cy="351155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468166" y="3898901"/>
            <a:ext cx="20872847" cy="351155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9E8A9BD-BB5A-4D64-A116-86760B768AA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67F89FC-02B6-4E57-8F57-1E9468180EC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0325" y="28204585"/>
            <a:ext cx="27980879" cy="871643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00325" y="18603384"/>
            <a:ext cx="27980879" cy="960120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CEC854A-CDDA-44AF-89DC-292007E719F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468166" y="12685184"/>
            <a:ext cx="13933884" cy="263292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516350" y="12685184"/>
            <a:ext cx="13933885" cy="263292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1FA5FF3-BF21-4CC6-8577-A920887CF7E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444" y="1756833"/>
            <a:ext cx="29627513" cy="73152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45444" y="9825568"/>
            <a:ext cx="14544675" cy="409363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45444" y="13919201"/>
            <a:ext cx="14544675" cy="2528781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6722329" y="9825568"/>
            <a:ext cx="14550628" cy="409363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6722329" y="13919201"/>
            <a:ext cx="14550628" cy="2528781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C03B592-E230-474D-BFAB-6257974C075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B5C8678-6925-4C3B-B601-E861DC7A3DC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80E66B2-9313-44FE-BCA7-9F6D2272B0A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444" y="1748367"/>
            <a:ext cx="10829925" cy="74358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70656" y="1748367"/>
            <a:ext cx="18402300" cy="374586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444" y="9184217"/>
            <a:ext cx="10829925" cy="300228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F2C8CF0-07CC-431C-91D0-FC96CB0914B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51998" y="30723418"/>
            <a:ext cx="19751278" cy="362796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451998" y="3922185"/>
            <a:ext cx="19751278" cy="26333449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IN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51998" y="34351385"/>
            <a:ext cx="19751278" cy="51498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6FCE0A1-B3D2-4BD6-A63F-99D8C732EAA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468563" y="3898900"/>
            <a:ext cx="27981275" cy="7319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307594" tIns="153799" rIns="307594" bIns="153799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468563" y="12685713"/>
            <a:ext cx="27981275" cy="26328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307594" tIns="153799" rIns="307594" bIns="15379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468563" y="39992300"/>
            <a:ext cx="6858000" cy="292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07594" tIns="153799" rIns="307594" bIns="153799" numCol="1" anchor="t" anchorCtr="0" compatLnSpc="1">
            <a:prstTxWarp prst="textNoShape">
              <a:avLst/>
            </a:prstTxWarp>
          </a:bodyPr>
          <a:lstStyle>
            <a:lvl1pPr>
              <a:defRPr sz="4700">
                <a:effectLst/>
              </a:defRPr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1247438" y="39992300"/>
            <a:ext cx="10423525" cy="292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07594" tIns="153799" rIns="307594" bIns="153799" numCol="1" anchor="t" anchorCtr="0" compatLnSpc="1">
            <a:prstTxWarp prst="textNoShape">
              <a:avLst/>
            </a:prstTxWarp>
          </a:bodyPr>
          <a:lstStyle>
            <a:lvl1pPr algn="ctr">
              <a:defRPr sz="4700">
                <a:effectLst/>
              </a:defRPr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23591838" y="39992300"/>
            <a:ext cx="6858000" cy="292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07594" tIns="153799" rIns="307594" bIns="153799" numCol="1" anchor="t" anchorCtr="0" compatLnSpc="1">
            <a:prstTxWarp prst="textNoShape">
              <a:avLst/>
            </a:prstTxWarp>
          </a:bodyPr>
          <a:lstStyle>
            <a:lvl1pPr algn="r">
              <a:defRPr sz="4700">
                <a:effectLst/>
              </a:defRPr>
            </a:lvl1pPr>
          </a:lstStyle>
          <a:p>
            <a:fld id="{9D1B7CE5-CDF9-4642-8D1E-8A4D7B9E375D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3074988" rtl="0" eaLnBrk="0" fontAlgn="base" hangingPunct="0">
        <a:spcBef>
          <a:spcPct val="0"/>
        </a:spcBef>
        <a:spcAft>
          <a:spcPct val="0"/>
        </a:spcAft>
        <a:defRPr sz="14800">
          <a:solidFill>
            <a:schemeClr val="tx2"/>
          </a:solidFill>
          <a:latin typeface="+mj-lt"/>
          <a:ea typeface="+mj-ea"/>
          <a:cs typeface="+mj-cs"/>
        </a:defRPr>
      </a:lvl1pPr>
      <a:lvl2pPr algn="ctr" defTabSz="3074988" rtl="0" eaLnBrk="0" fontAlgn="base" hangingPunct="0">
        <a:spcBef>
          <a:spcPct val="0"/>
        </a:spcBef>
        <a:spcAft>
          <a:spcPct val="0"/>
        </a:spcAft>
        <a:defRPr sz="14800">
          <a:solidFill>
            <a:schemeClr val="tx2"/>
          </a:solidFill>
          <a:latin typeface="Times New Roman" pitchFamily="18" charset="0"/>
        </a:defRPr>
      </a:lvl2pPr>
      <a:lvl3pPr algn="ctr" defTabSz="3074988" rtl="0" eaLnBrk="0" fontAlgn="base" hangingPunct="0">
        <a:spcBef>
          <a:spcPct val="0"/>
        </a:spcBef>
        <a:spcAft>
          <a:spcPct val="0"/>
        </a:spcAft>
        <a:defRPr sz="14800">
          <a:solidFill>
            <a:schemeClr val="tx2"/>
          </a:solidFill>
          <a:latin typeface="Times New Roman" pitchFamily="18" charset="0"/>
        </a:defRPr>
      </a:lvl3pPr>
      <a:lvl4pPr algn="ctr" defTabSz="3074988" rtl="0" eaLnBrk="0" fontAlgn="base" hangingPunct="0">
        <a:spcBef>
          <a:spcPct val="0"/>
        </a:spcBef>
        <a:spcAft>
          <a:spcPct val="0"/>
        </a:spcAft>
        <a:defRPr sz="14800">
          <a:solidFill>
            <a:schemeClr val="tx2"/>
          </a:solidFill>
          <a:latin typeface="Times New Roman" pitchFamily="18" charset="0"/>
        </a:defRPr>
      </a:lvl4pPr>
      <a:lvl5pPr algn="ctr" defTabSz="3074988" rtl="0" eaLnBrk="0" fontAlgn="base" hangingPunct="0">
        <a:spcBef>
          <a:spcPct val="0"/>
        </a:spcBef>
        <a:spcAft>
          <a:spcPct val="0"/>
        </a:spcAft>
        <a:defRPr sz="14800">
          <a:solidFill>
            <a:schemeClr val="tx2"/>
          </a:solidFill>
          <a:latin typeface="Times New Roman" pitchFamily="18" charset="0"/>
        </a:defRPr>
      </a:lvl5pPr>
      <a:lvl6pPr marL="457200" algn="ctr" defTabSz="3074988" rtl="0" eaLnBrk="0" fontAlgn="base" hangingPunct="0">
        <a:spcBef>
          <a:spcPct val="0"/>
        </a:spcBef>
        <a:spcAft>
          <a:spcPct val="0"/>
        </a:spcAft>
        <a:defRPr sz="14800">
          <a:solidFill>
            <a:schemeClr val="tx2"/>
          </a:solidFill>
          <a:latin typeface="Times New Roman" pitchFamily="18" charset="0"/>
        </a:defRPr>
      </a:lvl6pPr>
      <a:lvl7pPr marL="914400" algn="ctr" defTabSz="3074988" rtl="0" eaLnBrk="0" fontAlgn="base" hangingPunct="0">
        <a:spcBef>
          <a:spcPct val="0"/>
        </a:spcBef>
        <a:spcAft>
          <a:spcPct val="0"/>
        </a:spcAft>
        <a:defRPr sz="14800">
          <a:solidFill>
            <a:schemeClr val="tx2"/>
          </a:solidFill>
          <a:latin typeface="Times New Roman" pitchFamily="18" charset="0"/>
        </a:defRPr>
      </a:lvl7pPr>
      <a:lvl8pPr marL="1371600" algn="ctr" defTabSz="3074988" rtl="0" eaLnBrk="0" fontAlgn="base" hangingPunct="0">
        <a:spcBef>
          <a:spcPct val="0"/>
        </a:spcBef>
        <a:spcAft>
          <a:spcPct val="0"/>
        </a:spcAft>
        <a:defRPr sz="14800">
          <a:solidFill>
            <a:schemeClr val="tx2"/>
          </a:solidFill>
          <a:latin typeface="Times New Roman" pitchFamily="18" charset="0"/>
        </a:defRPr>
      </a:lvl8pPr>
      <a:lvl9pPr marL="1828800" algn="ctr" defTabSz="3074988" rtl="0" eaLnBrk="0" fontAlgn="base" hangingPunct="0">
        <a:spcBef>
          <a:spcPct val="0"/>
        </a:spcBef>
        <a:spcAft>
          <a:spcPct val="0"/>
        </a:spcAft>
        <a:defRPr sz="14800">
          <a:solidFill>
            <a:schemeClr val="tx2"/>
          </a:solidFill>
          <a:latin typeface="Times New Roman" pitchFamily="18" charset="0"/>
        </a:defRPr>
      </a:lvl9pPr>
    </p:titleStyle>
    <p:bodyStyle>
      <a:lvl1pPr marL="1150938" indent="-1150938" algn="l" defTabSz="3074988" rtl="0" eaLnBrk="0" fontAlgn="base" hangingPunct="0">
        <a:spcBef>
          <a:spcPct val="20000"/>
        </a:spcBef>
        <a:spcAft>
          <a:spcPct val="0"/>
        </a:spcAft>
        <a:buChar char="•"/>
        <a:defRPr sz="10700">
          <a:solidFill>
            <a:schemeClr val="tx1"/>
          </a:solidFill>
          <a:latin typeface="+mn-lt"/>
          <a:ea typeface="+mn-ea"/>
          <a:cs typeface="+mn-cs"/>
        </a:defRPr>
      </a:lvl1pPr>
      <a:lvl2pPr marL="2497138" indent="-960438" algn="l" defTabSz="3074988" rtl="0" eaLnBrk="0" fontAlgn="base" hangingPunct="0">
        <a:spcBef>
          <a:spcPct val="20000"/>
        </a:spcBef>
        <a:spcAft>
          <a:spcPct val="0"/>
        </a:spcAft>
        <a:buChar char="–"/>
        <a:defRPr sz="9500">
          <a:solidFill>
            <a:schemeClr val="tx1"/>
          </a:solidFill>
          <a:latin typeface="+mn-lt"/>
        </a:defRPr>
      </a:lvl2pPr>
      <a:lvl3pPr marL="3843338" indent="-768350" algn="l" defTabSz="3074988" rtl="0" eaLnBrk="0" fontAlgn="base" hangingPunct="0">
        <a:spcBef>
          <a:spcPct val="20000"/>
        </a:spcBef>
        <a:spcAft>
          <a:spcPct val="0"/>
        </a:spcAft>
        <a:buChar char="•"/>
        <a:defRPr sz="8100">
          <a:solidFill>
            <a:schemeClr val="tx1"/>
          </a:solidFill>
          <a:latin typeface="+mn-lt"/>
        </a:defRPr>
      </a:lvl3pPr>
      <a:lvl4pPr marL="5384800" indent="-773113" algn="l" defTabSz="3074988" rtl="0" eaLnBrk="0" fontAlgn="base" hangingPunct="0">
        <a:spcBef>
          <a:spcPct val="20000"/>
        </a:spcBef>
        <a:spcAft>
          <a:spcPct val="0"/>
        </a:spcAft>
        <a:buChar char="–"/>
        <a:defRPr sz="6500">
          <a:solidFill>
            <a:schemeClr val="tx1"/>
          </a:solidFill>
          <a:latin typeface="+mn-lt"/>
        </a:defRPr>
      </a:lvl4pPr>
      <a:lvl5pPr marL="6921500" indent="-768350" algn="l" defTabSz="3074988" rtl="0" eaLnBrk="0" fontAlgn="base" hangingPunct="0">
        <a:spcBef>
          <a:spcPct val="20000"/>
        </a:spcBef>
        <a:spcAft>
          <a:spcPct val="0"/>
        </a:spcAft>
        <a:buChar char="»"/>
        <a:defRPr sz="6500">
          <a:solidFill>
            <a:schemeClr val="tx1"/>
          </a:solidFill>
          <a:latin typeface="+mn-lt"/>
        </a:defRPr>
      </a:lvl5pPr>
      <a:lvl6pPr marL="7378700" indent="-768350" algn="l" defTabSz="3074988" rtl="0" eaLnBrk="0" fontAlgn="base" hangingPunct="0">
        <a:spcBef>
          <a:spcPct val="20000"/>
        </a:spcBef>
        <a:spcAft>
          <a:spcPct val="0"/>
        </a:spcAft>
        <a:buChar char="»"/>
        <a:defRPr sz="6500">
          <a:solidFill>
            <a:schemeClr val="tx1"/>
          </a:solidFill>
          <a:latin typeface="+mn-lt"/>
        </a:defRPr>
      </a:lvl6pPr>
      <a:lvl7pPr marL="7835900" indent="-768350" algn="l" defTabSz="3074988" rtl="0" eaLnBrk="0" fontAlgn="base" hangingPunct="0">
        <a:spcBef>
          <a:spcPct val="20000"/>
        </a:spcBef>
        <a:spcAft>
          <a:spcPct val="0"/>
        </a:spcAft>
        <a:buChar char="»"/>
        <a:defRPr sz="6500">
          <a:solidFill>
            <a:schemeClr val="tx1"/>
          </a:solidFill>
          <a:latin typeface="+mn-lt"/>
        </a:defRPr>
      </a:lvl7pPr>
      <a:lvl8pPr marL="8293100" indent="-768350" algn="l" defTabSz="3074988" rtl="0" eaLnBrk="0" fontAlgn="base" hangingPunct="0">
        <a:spcBef>
          <a:spcPct val="20000"/>
        </a:spcBef>
        <a:spcAft>
          <a:spcPct val="0"/>
        </a:spcAft>
        <a:buChar char="»"/>
        <a:defRPr sz="6500">
          <a:solidFill>
            <a:schemeClr val="tx1"/>
          </a:solidFill>
          <a:latin typeface="+mn-lt"/>
        </a:defRPr>
      </a:lvl8pPr>
      <a:lvl9pPr marL="8750300" indent="-768350" algn="l" defTabSz="3074988" rtl="0" eaLnBrk="0" fontAlgn="base" hangingPunct="0">
        <a:spcBef>
          <a:spcPct val="20000"/>
        </a:spcBef>
        <a:spcAft>
          <a:spcPct val="0"/>
        </a:spcAft>
        <a:buChar char="»"/>
        <a:defRPr sz="65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201"/>
          <p:cNvSpPr txBox="1">
            <a:spLocks noChangeArrowheads="1"/>
          </p:cNvSpPr>
          <p:nvPr/>
        </p:nvSpPr>
        <p:spPr bwMode="auto">
          <a:xfrm>
            <a:off x="15063788" y="4186238"/>
            <a:ext cx="434975" cy="1095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215405" tIns="107703" rIns="215405" bIns="107703">
            <a:spAutoFit/>
          </a:bodyPr>
          <a:lstStyle/>
          <a:p>
            <a:pPr defTabSz="2154238"/>
            <a:endParaRPr lang="en-US" sz="5700">
              <a:solidFill>
                <a:srgbClr val="333399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051" name="Text Box 202"/>
          <p:cNvSpPr txBox="1">
            <a:spLocks noChangeArrowheads="1"/>
          </p:cNvSpPr>
          <p:nvPr/>
        </p:nvSpPr>
        <p:spPr bwMode="auto">
          <a:xfrm>
            <a:off x="11201400" y="7239000"/>
            <a:ext cx="11506200" cy="23360063"/>
          </a:xfrm>
          <a:prstGeom prst="rect">
            <a:avLst/>
          </a:prstGeom>
          <a:solidFill>
            <a:schemeClr val="bg1"/>
          </a:solidFill>
          <a:ln w="57150" cmpd="thinThick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>
                <a:solidFill>
                  <a:srgbClr val="FF0000"/>
                </a:solidFill>
                <a:effectLst/>
                <a:latin typeface="Arial" charset="0"/>
                <a:cs typeface="Arial" charset="0"/>
              </a:rPr>
              <a:t>USE BULLETS AND SUB-HEADINGS</a:t>
            </a:r>
            <a:endParaRPr lang="en-US" sz="2800">
              <a:effectLst/>
              <a:latin typeface="Arial" charset="0"/>
              <a:cs typeface="Arial" charset="0"/>
            </a:endParaRPr>
          </a:p>
          <a:p>
            <a:r>
              <a:rPr lang="en-US" sz="2800">
                <a:effectLst/>
                <a:latin typeface="Arial" charset="0"/>
                <a:cs typeface="Arial" charset="0"/>
              </a:rPr>
              <a:t>Arial 28</a:t>
            </a:r>
          </a:p>
          <a:p>
            <a:r>
              <a:rPr lang="en-US" sz="2800">
                <a:effectLst/>
                <a:latin typeface="Arial" charset="0"/>
                <a:cs typeface="Arial" charset="0"/>
              </a:rPr>
              <a:t>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</a:t>
            </a:r>
          </a:p>
          <a:p>
            <a:endParaRPr lang="en-US" sz="2800">
              <a:effectLst/>
              <a:latin typeface="Arial" charset="0"/>
              <a:cs typeface="Arial" charset="0"/>
            </a:endParaRPr>
          </a:p>
          <a:p>
            <a:r>
              <a:rPr lang="en-US" sz="2800">
                <a:effectLst/>
                <a:latin typeface="Arial" charset="0"/>
                <a:cs typeface="Arial" charset="0"/>
              </a:rPr>
              <a:t>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</a:t>
            </a:r>
          </a:p>
          <a:p>
            <a:endParaRPr lang="en-US" sz="2800">
              <a:effectLst/>
              <a:latin typeface="Arial" charset="0"/>
              <a:cs typeface="Arial" charset="0"/>
            </a:endParaRPr>
          </a:p>
          <a:p>
            <a:r>
              <a:rPr lang="en-US" sz="2800">
                <a:effectLst/>
                <a:latin typeface="Arial" charset="0"/>
                <a:cs typeface="Arial" charset="0"/>
              </a:rPr>
              <a:t>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</a:t>
            </a:r>
          </a:p>
          <a:p>
            <a:r>
              <a:rPr lang="en-US" sz="2800">
                <a:effectLst/>
                <a:latin typeface="Arial" charset="0"/>
                <a:cs typeface="Arial" charset="0"/>
              </a:rPr>
              <a:t>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</a:t>
            </a:r>
          </a:p>
        </p:txBody>
      </p:sp>
      <p:sp>
        <p:nvSpPr>
          <p:cNvPr id="2052" name="Text Box 205"/>
          <p:cNvSpPr txBox="1">
            <a:spLocks noChangeArrowheads="1"/>
          </p:cNvSpPr>
          <p:nvPr/>
        </p:nvSpPr>
        <p:spPr bwMode="auto">
          <a:xfrm>
            <a:off x="457200" y="7239000"/>
            <a:ext cx="10401300" cy="10402888"/>
          </a:xfrm>
          <a:prstGeom prst="rect">
            <a:avLst/>
          </a:prstGeom>
          <a:solidFill>
            <a:schemeClr val="bg1"/>
          </a:solidFill>
          <a:ln w="57150" cmpd="thinThick">
            <a:solidFill>
              <a:schemeClr val="tx1"/>
            </a:solidFill>
            <a:miter lim="800000"/>
            <a:headEnd/>
            <a:tailEnd/>
          </a:ln>
        </p:spPr>
        <p:txBody>
          <a:bodyPr lIns="61170" tIns="30584" rIns="61170" bIns="30584">
            <a:spAutoFit/>
          </a:bodyPr>
          <a:lstStyle/>
          <a:p>
            <a:pPr defTabSz="612775"/>
            <a:r>
              <a:rPr lang="en-US" sz="2800">
                <a:solidFill>
                  <a:srgbClr val="FF0000"/>
                </a:solidFill>
                <a:effectLst/>
                <a:latin typeface="Arial" charset="0"/>
                <a:cs typeface="Arial" charset="0"/>
              </a:rPr>
              <a:t>USE BULLETS </a:t>
            </a:r>
          </a:p>
          <a:p>
            <a:pPr defTabSz="612775"/>
            <a:r>
              <a:rPr lang="en-US" sz="2800">
                <a:effectLst/>
                <a:latin typeface="Arial" charset="0"/>
                <a:cs typeface="Arial" charset="0"/>
              </a:rPr>
              <a:t>Arial 28</a:t>
            </a:r>
          </a:p>
          <a:p>
            <a:pPr defTabSz="612775"/>
            <a:endParaRPr lang="en-US" sz="2800">
              <a:effectLst/>
              <a:latin typeface="Arial" charset="0"/>
              <a:cs typeface="Arial" charset="0"/>
            </a:endParaRPr>
          </a:p>
          <a:p>
            <a:pPr defTabSz="612775"/>
            <a:r>
              <a:rPr lang="en-US" sz="2800">
                <a:effectLst/>
                <a:latin typeface="Arial" charset="0"/>
                <a:cs typeface="Arial" charset="0"/>
              </a:rPr>
              <a:t>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</a:t>
            </a:r>
          </a:p>
          <a:p>
            <a:pPr defTabSz="612775"/>
            <a:endParaRPr lang="en-US" sz="2800">
              <a:effectLst/>
              <a:latin typeface="Arial" charset="0"/>
              <a:cs typeface="Arial" charset="0"/>
            </a:endParaRPr>
          </a:p>
        </p:txBody>
      </p:sp>
      <p:sp>
        <p:nvSpPr>
          <p:cNvPr id="2053" name="Text Box 207"/>
          <p:cNvSpPr txBox="1">
            <a:spLocks noChangeArrowheads="1"/>
          </p:cNvSpPr>
          <p:nvPr/>
        </p:nvSpPr>
        <p:spPr bwMode="auto">
          <a:xfrm>
            <a:off x="685800" y="6248400"/>
            <a:ext cx="10398125" cy="646112"/>
          </a:xfrm>
          <a:prstGeom prst="rect">
            <a:avLst/>
          </a:prstGeom>
          <a:solidFill>
            <a:srgbClr val="99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hi-IN" sz="3600" b="1" dirty="0" smtClean="0">
                <a:solidFill>
                  <a:schemeClr val="bg1"/>
                </a:solidFill>
                <a:effectLst/>
                <a:latin typeface="Arial" charset="0"/>
                <a:cs typeface="Arial" charset="0"/>
              </a:rPr>
              <a:t>परिचय</a:t>
            </a:r>
            <a:endParaRPr lang="en-US" sz="3600" b="1" dirty="0">
              <a:solidFill>
                <a:schemeClr val="bg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054" name="Text Box 208"/>
          <p:cNvSpPr txBox="1">
            <a:spLocks noChangeArrowheads="1"/>
          </p:cNvSpPr>
          <p:nvPr/>
        </p:nvSpPr>
        <p:spPr bwMode="auto">
          <a:xfrm>
            <a:off x="23061613" y="15697200"/>
            <a:ext cx="9525000" cy="646113"/>
          </a:xfrm>
          <a:prstGeom prst="rect">
            <a:avLst/>
          </a:prstGeom>
          <a:solidFill>
            <a:srgbClr val="99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hi-IN" sz="3600" b="1" dirty="0" smtClean="0">
                <a:solidFill>
                  <a:schemeClr val="bg1"/>
                </a:solidFill>
                <a:effectLst/>
                <a:latin typeface="Arial" charset="0"/>
                <a:cs typeface="Arial" charset="0"/>
              </a:rPr>
              <a:t>निष्कर्ष</a:t>
            </a:r>
            <a:endParaRPr lang="en-US" sz="3600" b="1" dirty="0">
              <a:solidFill>
                <a:schemeClr val="bg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055" name="Text Box 209"/>
          <p:cNvSpPr txBox="1">
            <a:spLocks noChangeArrowheads="1"/>
          </p:cNvSpPr>
          <p:nvPr/>
        </p:nvSpPr>
        <p:spPr bwMode="auto">
          <a:xfrm>
            <a:off x="23061613" y="33948688"/>
            <a:ext cx="9448800" cy="646112"/>
          </a:xfrm>
          <a:prstGeom prst="rect">
            <a:avLst/>
          </a:prstGeom>
          <a:solidFill>
            <a:srgbClr val="99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hi-IN" sz="3600" b="1" smtClean="0">
                <a:solidFill>
                  <a:schemeClr val="bg1"/>
                </a:solidFill>
                <a:effectLst/>
                <a:latin typeface="Arial" charset="0"/>
                <a:cs typeface="Arial" charset="0"/>
              </a:rPr>
              <a:t>संदर्भ</a:t>
            </a:r>
            <a:endParaRPr lang="en-US" sz="3600" b="1" dirty="0">
              <a:solidFill>
                <a:schemeClr val="bg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056" name="Rectangle 211"/>
          <p:cNvSpPr>
            <a:spLocks noChangeArrowheads="1"/>
          </p:cNvSpPr>
          <p:nvPr/>
        </p:nvSpPr>
        <p:spPr bwMode="auto">
          <a:xfrm>
            <a:off x="2362200" y="533400"/>
            <a:ext cx="28079700" cy="5245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</a:pPr>
            <a:r>
              <a:rPr lang="hi-IN" sz="6000" b="1" dirty="0" smtClean="0">
                <a:solidFill>
                  <a:srgbClr val="333399"/>
                </a:solidFill>
                <a:effectLst/>
                <a:latin typeface="Arial" charset="0"/>
                <a:cs typeface="Arial" charset="0"/>
              </a:rPr>
              <a:t>शीर्षक</a:t>
            </a:r>
            <a:r>
              <a:rPr lang="en-US" sz="6000" b="1" dirty="0" smtClean="0">
                <a:solidFill>
                  <a:srgbClr val="333399"/>
                </a:solidFill>
                <a:effectLst/>
                <a:latin typeface="Arial" charset="0"/>
                <a:cs typeface="Arial" charset="0"/>
              </a:rPr>
              <a:t>XXXXXXXXXXX    XXXXXXXXXXXXXXXXXXXX</a:t>
            </a:r>
            <a:endParaRPr lang="en-US" sz="6000" b="1" dirty="0">
              <a:solidFill>
                <a:srgbClr val="333399"/>
              </a:solidFill>
              <a:effectLst/>
              <a:latin typeface="Arial" charset="0"/>
              <a:cs typeface="Arial" charset="0"/>
            </a:endParaRPr>
          </a:p>
          <a:p>
            <a:pPr algn="ctr">
              <a:lnSpc>
                <a:spcPct val="90000"/>
              </a:lnSpc>
            </a:pPr>
            <a:r>
              <a:rPr lang="en-US" sz="6000" b="1" dirty="0">
                <a:solidFill>
                  <a:srgbClr val="333399"/>
                </a:solidFill>
                <a:effectLst/>
                <a:latin typeface="Arial" charset="0"/>
                <a:cs typeface="Arial" charset="0"/>
              </a:rPr>
              <a:t>XXXXXXXXXXXXXXXXXXXXXXXXXXXXXXXXXX </a:t>
            </a:r>
          </a:p>
          <a:p>
            <a:pPr algn="ctr">
              <a:lnSpc>
                <a:spcPct val="90000"/>
              </a:lnSpc>
            </a:pPr>
            <a:endParaRPr lang="en-US" sz="4800" dirty="0">
              <a:solidFill>
                <a:srgbClr val="333399"/>
              </a:solidFill>
              <a:effectLst/>
              <a:latin typeface="Arial" charset="0"/>
              <a:cs typeface="Arial" charset="0"/>
            </a:endParaRPr>
          </a:p>
          <a:p>
            <a:pPr algn="ctr">
              <a:lnSpc>
                <a:spcPct val="90000"/>
              </a:lnSpc>
            </a:pPr>
            <a:r>
              <a:rPr lang="hi-IN" sz="4800" b="1" u="sng" dirty="0" smtClean="0">
                <a:solidFill>
                  <a:srgbClr val="333399"/>
                </a:solidFill>
                <a:effectLst/>
                <a:latin typeface="Arial" charset="0"/>
                <a:cs typeface="Arial" charset="0"/>
              </a:rPr>
              <a:t>लेखक</a:t>
            </a:r>
            <a:r>
              <a:rPr lang="en-US" sz="4800" b="1" u="sng" dirty="0" smtClean="0">
                <a:solidFill>
                  <a:srgbClr val="333399"/>
                </a:solidFill>
                <a:effectLst/>
                <a:latin typeface="Arial" charset="0"/>
                <a:cs typeface="Arial" charset="0"/>
              </a:rPr>
              <a:t> </a:t>
            </a:r>
            <a:r>
              <a:rPr lang="en-US" sz="4800" b="1" u="sng" dirty="0" err="1">
                <a:solidFill>
                  <a:srgbClr val="333399"/>
                </a:solidFill>
                <a:effectLst/>
                <a:latin typeface="Arial" charset="0"/>
                <a:cs typeface="Arial" charset="0"/>
              </a:rPr>
              <a:t>xxxxxx</a:t>
            </a:r>
            <a:r>
              <a:rPr lang="en-US" sz="4800" b="1" dirty="0">
                <a:solidFill>
                  <a:srgbClr val="333399"/>
                </a:solidFill>
                <a:effectLst/>
                <a:latin typeface="Arial" charset="0"/>
                <a:cs typeface="Arial" charset="0"/>
              </a:rPr>
              <a:t>, </a:t>
            </a:r>
            <a:r>
              <a:rPr lang="en-US" sz="4800" b="1" dirty="0" err="1" smtClean="0">
                <a:solidFill>
                  <a:srgbClr val="333399"/>
                </a:solidFill>
                <a:effectLst/>
                <a:latin typeface="Arial" charset="0"/>
                <a:cs typeface="Arial" charset="0"/>
              </a:rPr>
              <a:t>xxxxx</a:t>
            </a:r>
            <a:r>
              <a:rPr lang="en-US" sz="4800" b="1" dirty="0" smtClean="0">
                <a:solidFill>
                  <a:srgbClr val="333399"/>
                </a:solidFill>
                <a:effectLst/>
                <a:latin typeface="Arial" charset="0"/>
                <a:cs typeface="Arial" charset="0"/>
              </a:rPr>
              <a:t>,  </a:t>
            </a:r>
            <a:r>
              <a:rPr lang="en-US" sz="4800" b="1" dirty="0" err="1">
                <a:solidFill>
                  <a:srgbClr val="333399"/>
                </a:solidFill>
                <a:effectLst/>
                <a:latin typeface="Arial" charset="0"/>
                <a:cs typeface="Arial" charset="0"/>
              </a:rPr>
              <a:t>xxxxxxxxxxxxxxxxxxxxxxxxxx</a:t>
            </a:r>
            <a:endParaRPr lang="en-US" sz="4800" b="1" dirty="0">
              <a:solidFill>
                <a:srgbClr val="333399"/>
              </a:solidFill>
              <a:effectLst/>
              <a:latin typeface="Arial" charset="0"/>
              <a:cs typeface="Arial" charset="0"/>
            </a:endParaRPr>
          </a:p>
          <a:p>
            <a:pPr algn="ctr">
              <a:lnSpc>
                <a:spcPct val="90000"/>
              </a:lnSpc>
            </a:pPr>
            <a:r>
              <a:rPr lang="en-US" sz="4000" b="1" dirty="0">
                <a:solidFill>
                  <a:srgbClr val="333399"/>
                </a:solidFill>
                <a:effectLst/>
                <a:latin typeface="Arial" charset="0"/>
                <a:cs typeface="Arial" charset="0"/>
              </a:rPr>
              <a:t>Affiliations </a:t>
            </a:r>
            <a:r>
              <a:rPr lang="en-US" sz="4000" b="1" dirty="0" err="1">
                <a:solidFill>
                  <a:srgbClr val="333399"/>
                </a:solidFill>
                <a:effectLst/>
                <a:latin typeface="Arial" charset="0"/>
                <a:cs typeface="Arial" charset="0"/>
              </a:rPr>
              <a:t>xxxxxxxxxxxxxxxxxxxxxxxxxxxxx</a:t>
            </a:r>
            <a:r>
              <a:rPr lang="en-US" sz="4000" b="1" dirty="0">
                <a:solidFill>
                  <a:srgbClr val="333399"/>
                </a:solidFill>
                <a:effectLst/>
                <a:latin typeface="Arial" charset="0"/>
                <a:cs typeface="Arial" charset="0"/>
              </a:rPr>
              <a:t> </a:t>
            </a:r>
            <a:r>
              <a:rPr lang="en-US" sz="4000" b="1" dirty="0" err="1" smtClean="0">
                <a:solidFill>
                  <a:srgbClr val="333399"/>
                </a:solidFill>
                <a:effectLst/>
                <a:latin typeface="Arial" charset="0"/>
                <a:cs typeface="Arial" charset="0"/>
              </a:rPr>
              <a:t>xxxxxxxxxxxxxxxxxxxxxxxxx</a:t>
            </a:r>
            <a:r>
              <a:rPr lang="en-US" sz="4000" b="1" dirty="0" smtClean="0">
                <a:solidFill>
                  <a:srgbClr val="333399"/>
                </a:solidFill>
                <a:effectLst/>
                <a:latin typeface="Arial" charset="0"/>
                <a:cs typeface="Arial" charset="0"/>
              </a:rPr>
              <a:t> </a:t>
            </a:r>
            <a:r>
              <a:rPr lang="en-US" sz="4000" b="1" dirty="0" err="1">
                <a:solidFill>
                  <a:srgbClr val="333399"/>
                </a:solidFill>
                <a:effectLst/>
                <a:latin typeface="Arial" charset="0"/>
                <a:cs typeface="Arial" charset="0"/>
              </a:rPr>
              <a:t>xxxxxxxxxxxxxxxxxxxxxxxxxxxxxxxxxxxxxxxxxxxxxxxxxxxxxxxxxxxxxxx</a:t>
            </a:r>
            <a:endParaRPr lang="en-US" sz="4000" b="1" dirty="0">
              <a:solidFill>
                <a:srgbClr val="333399"/>
              </a:solidFill>
              <a:effectLst/>
              <a:latin typeface="Arial" charset="0"/>
              <a:cs typeface="Arial" charset="0"/>
            </a:endParaRPr>
          </a:p>
          <a:p>
            <a:pPr algn="ctr">
              <a:lnSpc>
                <a:spcPct val="90000"/>
              </a:lnSpc>
            </a:pPr>
            <a:endParaRPr lang="en-US" sz="3200" b="1" dirty="0">
              <a:solidFill>
                <a:srgbClr val="333399"/>
              </a:solidFill>
              <a:effectLst/>
              <a:latin typeface="Arial" charset="0"/>
              <a:cs typeface="Arial" charset="0"/>
            </a:endParaRPr>
          </a:p>
          <a:p>
            <a:pPr algn="ctr">
              <a:lnSpc>
                <a:spcPct val="90000"/>
              </a:lnSpc>
            </a:pPr>
            <a:r>
              <a:rPr lang="en-US" sz="3200" b="1" dirty="0">
                <a:solidFill>
                  <a:srgbClr val="333399"/>
                </a:solidFill>
                <a:effectLst/>
                <a:latin typeface="Arial" charset="0"/>
                <a:cs typeface="Arial" charset="0"/>
              </a:rPr>
              <a:t>E-mail: XXXXXX </a:t>
            </a:r>
            <a:r>
              <a:rPr lang="en-US" sz="3200" b="1" dirty="0" smtClean="0">
                <a:solidFill>
                  <a:srgbClr val="333399"/>
                </a:solidFill>
                <a:effectLst/>
                <a:latin typeface="Arial" charset="0"/>
                <a:cs typeface="Arial" charset="0"/>
              </a:rPr>
              <a:t>Arial 32 bold XXXXXXXXXXXXXXXXXXXX</a:t>
            </a:r>
            <a:endParaRPr lang="en-US" sz="6000" b="1" dirty="0">
              <a:solidFill>
                <a:srgbClr val="333399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059" name="Text Box 217"/>
          <p:cNvSpPr txBox="1">
            <a:spLocks noChangeArrowheads="1"/>
          </p:cNvSpPr>
          <p:nvPr/>
        </p:nvSpPr>
        <p:spPr bwMode="auto">
          <a:xfrm>
            <a:off x="415925" y="18821400"/>
            <a:ext cx="10404475" cy="12126913"/>
          </a:xfrm>
          <a:prstGeom prst="rect">
            <a:avLst/>
          </a:prstGeom>
          <a:solidFill>
            <a:schemeClr val="bg1"/>
          </a:solidFill>
          <a:ln w="57150" cmpd="thinThick">
            <a:solidFill>
              <a:schemeClr val="tx1"/>
            </a:solidFill>
            <a:miter lim="800000"/>
            <a:headEnd/>
            <a:tailEnd/>
          </a:ln>
        </p:spPr>
        <p:txBody>
          <a:bodyPr lIns="61170" tIns="30584" rIns="61170" bIns="30584">
            <a:spAutoFit/>
          </a:bodyPr>
          <a:lstStyle/>
          <a:p>
            <a:pPr defTabSz="612775"/>
            <a:r>
              <a:rPr lang="en-US" sz="2800">
                <a:solidFill>
                  <a:srgbClr val="FF0000"/>
                </a:solidFill>
                <a:effectLst/>
                <a:latin typeface="Arial" charset="0"/>
                <a:cs typeface="Arial" charset="0"/>
              </a:rPr>
              <a:t>USE BULLETS AND SUB-HEADINGS</a:t>
            </a:r>
            <a:endParaRPr lang="en-US" sz="2800">
              <a:effectLst/>
              <a:latin typeface="Arial" charset="0"/>
              <a:cs typeface="Arial" charset="0"/>
            </a:endParaRPr>
          </a:p>
          <a:p>
            <a:pPr defTabSz="612775"/>
            <a:r>
              <a:rPr lang="en-US" sz="2800">
                <a:effectLst/>
                <a:latin typeface="Arial" charset="0"/>
                <a:cs typeface="Arial" charset="0"/>
              </a:rPr>
              <a:t>Arial 28</a:t>
            </a:r>
          </a:p>
          <a:p>
            <a:pPr defTabSz="612775"/>
            <a:r>
              <a:rPr lang="en-US" sz="2800">
                <a:effectLst/>
                <a:latin typeface="Arial" charset="0"/>
                <a:cs typeface="Arial" charset="0"/>
              </a:rPr>
              <a:t>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</a:t>
            </a:r>
          </a:p>
        </p:txBody>
      </p:sp>
      <p:sp>
        <p:nvSpPr>
          <p:cNvPr id="2060" name="Text Box 218"/>
          <p:cNvSpPr txBox="1">
            <a:spLocks noChangeArrowheads="1"/>
          </p:cNvSpPr>
          <p:nvPr/>
        </p:nvSpPr>
        <p:spPr bwMode="auto">
          <a:xfrm>
            <a:off x="415925" y="17907000"/>
            <a:ext cx="10287000" cy="646113"/>
          </a:xfrm>
          <a:prstGeom prst="rect">
            <a:avLst/>
          </a:prstGeom>
          <a:solidFill>
            <a:srgbClr val="99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hi-IN" sz="3600" b="1" dirty="0" smtClean="0">
                <a:solidFill>
                  <a:schemeClr val="bg1"/>
                </a:solidFill>
                <a:effectLst/>
                <a:latin typeface="Arial" charset="0"/>
                <a:cs typeface="Arial" charset="0"/>
              </a:rPr>
              <a:t>सामग्री एवं पद्धति</a:t>
            </a:r>
            <a:endParaRPr lang="en-US" sz="3600" b="1" dirty="0">
              <a:solidFill>
                <a:schemeClr val="bg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061" name="Text Box 219"/>
          <p:cNvSpPr txBox="1">
            <a:spLocks noChangeArrowheads="1"/>
          </p:cNvSpPr>
          <p:nvPr/>
        </p:nvSpPr>
        <p:spPr bwMode="auto">
          <a:xfrm>
            <a:off x="11256963" y="6210300"/>
            <a:ext cx="21204237" cy="647700"/>
          </a:xfrm>
          <a:prstGeom prst="rect">
            <a:avLst/>
          </a:prstGeom>
          <a:solidFill>
            <a:srgbClr val="99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hi-IN" sz="3600" b="1" dirty="0" smtClean="0">
                <a:solidFill>
                  <a:schemeClr val="bg1"/>
                </a:solidFill>
                <a:effectLst/>
                <a:latin typeface="Arial" charset="0"/>
                <a:cs typeface="Arial" charset="0"/>
              </a:rPr>
              <a:t>परिणाम एवं  परिचर्चा</a:t>
            </a:r>
            <a:endParaRPr lang="en-US" sz="3600" b="1" dirty="0">
              <a:solidFill>
                <a:schemeClr val="bg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062" name="Text Box 220"/>
          <p:cNvSpPr txBox="1">
            <a:spLocks noChangeArrowheads="1"/>
          </p:cNvSpPr>
          <p:nvPr/>
        </p:nvSpPr>
        <p:spPr bwMode="auto">
          <a:xfrm>
            <a:off x="23088600" y="34831338"/>
            <a:ext cx="9428163" cy="8248622"/>
          </a:xfrm>
          <a:prstGeom prst="rect">
            <a:avLst/>
          </a:prstGeom>
          <a:solidFill>
            <a:schemeClr val="bg1"/>
          </a:solidFill>
          <a:ln w="57150" cmpd="thinThick">
            <a:solidFill>
              <a:schemeClr val="tx1"/>
            </a:solidFill>
            <a:miter lim="800000"/>
            <a:headEnd/>
            <a:tailEnd/>
          </a:ln>
        </p:spPr>
        <p:txBody>
          <a:bodyPr lIns="61170" tIns="30584" rIns="61170" bIns="30584">
            <a:spAutoFit/>
          </a:bodyPr>
          <a:lstStyle/>
          <a:p>
            <a:pPr defTabSz="612775"/>
            <a:r>
              <a:rPr lang="hi-IN" sz="2800" smtClean="0">
                <a:solidFill>
                  <a:srgbClr val="FF0000"/>
                </a:solidFill>
                <a:effectLst/>
                <a:latin typeface="Arial" charset="0"/>
                <a:cs typeface="Arial" charset="0"/>
              </a:rPr>
              <a:t>संदर्भ संख्या दें( अधिकतम 6)</a:t>
            </a:r>
            <a:endParaRPr lang="en-US" sz="2800" dirty="0">
              <a:solidFill>
                <a:srgbClr val="FF0000"/>
              </a:solidFill>
              <a:effectLst/>
              <a:latin typeface="Arial" charset="0"/>
              <a:cs typeface="Arial" charset="0"/>
            </a:endParaRPr>
          </a:p>
          <a:p>
            <a:pPr defTabSz="612775">
              <a:buFont typeface="Times New Roman" pitchFamily="18" charset="0"/>
              <a:buAutoNum type="arabicPeriod"/>
            </a:pPr>
            <a:r>
              <a:rPr lang="en-US" sz="2800" dirty="0">
                <a:effectLst/>
                <a:latin typeface="Arial" charset="0"/>
                <a:cs typeface="Arial" charset="0"/>
              </a:rPr>
              <a:t>Arial 20</a:t>
            </a:r>
          </a:p>
          <a:p>
            <a:pPr defTabSz="612775">
              <a:buFont typeface="Times New Roman" pitchFamily="18" charset="0"/>
              <a:buAutoNum type="arabicPeriod"/>
            </a:pPr>
            <a:r>
              <a:rPr lang="en-US" sz="2800" dirty="0">
                <a:effectLst/>
                <a:latin typeface="Arial" charset="0"/>
                <a:cs typeface="Arial" charset="0"/>
              </a:rPr>
              <a:t>xxxxxxxxxxxxxxxxxxxxxxxxxxxxxxxxxxxxxxxxxxxxxxxxxxxxxxxxxxxxxxxxxxxxxxxxxxxxxxxxxxxxxxxxxxxxxxxxxxxxxxxxxxxx</a:t>
            </a:r>
          </a:p>
          <a:p>
            <a:pPr defTabSz="612775">
              <a:buFont typeface="Times New Roman" pitchFamily="18" charset="0"/>
              <a:buAutoNum type="arabicPeriod"/>
            </a:pPr>
            <a:r>
              <a:rPr lang="en-US" sz="2800" dirty="0">
                <a:effectLst/>
                <a:latin typeface="Arial" charset="0"/>
                <a:cs typeface="Arial" charset="0"/>
              </a:rPr>
              <a:t>Xxxxxxxxxxxxxxxxxxxxxxxxxxxxxxxxxxxxxxxxxxxxxxxxxxxxxxxxxxxxxxxxxxxxxxxxxxxxxxxxxxxxxxxxxxxxxxxxxxxxxxxxxxxxxxxxxxxxxxxxxxxxxxxxxxxxxxxxxxxxxxxxxxx</a:t>
            </a:r>
          </a:p>
          <a:p>
            <a:pPr defTabSz="612775">
              <a:buFont typeface="Times New Roman" pitchFamily="18" charset="0"/>
              <a:buAutoNum type="arabicPeriod"/>
            </a:pPr>
            <a:r>
              <a:rPr lang="en-US" sz="2800" dirty="0">
                <a:effectLst/>
                <a:latin typeface="Arial" charset="0"/>
                <a:cs typeface="Arial" charset="0"/>
              </a:rPr>
              <a:t>Xxxxxxxxxxxxxxxxxxxxxxxxxxxxxxxxxxxxxxxxxxxxxxxxxxxxxxxxxxxxxxxxxxxxxxxxxxxxxxxxxxxxxxxxxxxxxxxxxxxxxxxxxxxxxxxxxxxxxxxxxxxxxxxxxxxxxxxxxxxxxxxxxxx</a:t>
            </a:r>
          </a:p>
          <a:p>
            <a:pPr defTabSz="612775">
              <a:buFont typeface="Times New Roman" pitchFamily="18" charset="0"/>
              <a:buAutoNum type="arabicPeriod"/>
            </a:pPr>
            <a:r>
              <a:rPr lang="en-US" sz="2800" dirty="0">
                <a:effectLst/>
                <a:latin typeface="Arial" charset="0"/>
                <a:cs typeface="Arial" charset="0"/>
              </a:rPr>
              <a:t>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</a:t>
            </a:r>
          </a:p>
          <a:p>
            <a:pPr defTabSz="612775"/>
            <a:endParaRPr lang="en-US" sz="2800" dirty="0">
              <a:effectLst/>
              <a:latin typeface="Arial" charset="0"/>
              <a:cs typeface="Arial" charset="0"/>
            </a:endParaRPr>
          </a:p>
        </p:txBody>
      </p:sp>
      <p:sp>
        <p:nvSpPr>
          <p:cNvPr id="2063" name="Text Box 221"/>
          <p:cNvSpPr txBox="1">
            <a:spLocks noChangeArrowheads="1"/>
          </p:cNvSpPr>
          <p:nvPr/>
        </p:nvSpPr>
        <p:spPr bwMode="auto">
          <a:xfrm>
            <a:off x="23067963" y="16676688"/>
            <a:ext cx="9421812" cy="12342812"/>
          </a:xfrm>
          <a:prstGeom prst="rect">
            <a:avLst/>
          </a:prstGeom>
          <a:solidFill>
            <a:schemeClr val="bg1"/>
          </a:solidFill>
          <a:ln w="57150" cmpd="thinThick">
            <a:solidFill>
              <a:schemeClr val="tx1"/>
            </a:solidFill>
            <a:miter lim="800000"/>
            <a:headEnd/>
            <a:tailEnd/>
          </a:ln>
        </p:spPr>
        <p:txBody>
          <a:bodyPr lIns="61170" tIns="30584" rIns="61170" bIns="30584">
            <a:spAutoFit/>
          </a:bodyPr>
          <a:lstStyle/>
          <a:p>
            <a:pPr marL="171450" indent="-171450" defTabSz="612775">
              <a:spcBef>
                <a:spcPct val="50000"/>
              </a:spcBef>
            </a:pPr>
            <a:r>
              <a:rPr lang="en-US" sz="2800">
                <a:solidFill>
                  <a:srgbClr val="FF0000"/>
                </a:solidFill>
                <a:effectLst/>
                <a:latin typeface="Arial" charset="0"/>
                <a:cs typeface="Arial" charset="0"/>
              </a:rPr>
              <a:t>USE BULLETS </a:t>
            </a:r>
          </a:p>
          <a:p>
            <a:pPr marL="171450" indent="-171450" defTabSz="612775">
              <a:spcBef>
                <a:spcPct val="50000"/>
              </a:spcBef>
              <a:buFont typeface="Arial" charset="0"/>
              <a:buChar char="•"/>
            </a:pPr>
            <a:r>
              <a:rPr lang="en-US" sz="2800">
                <a:effectLst/>
                <a:latin typeface="Arial" charset="0"/>
                <a:cs typeface="Arial" charset="0"/>
              </a:rPr>
              <a:t>Arial 28</a:t>
            </a:r>
          </a:p>
          <a:p>
            <a:pPr marL="171450" indent="-171450" defTabSz="612775">
              <a:spcBef>
                <a:spcPct val="50000"/>
              </a:spcBef>
              <a:buFont typeface="Arial" charset="0"/>
              <a:buChar char="•"/>
            </a:pPr>
            <a:r>
              <a:rPr lang="en-US" sz="2800">
                <a:effectLst/>
                <a:latin typeface="Arial" charset="0"/>
                <a:cs typeface="Arial" charset="0"/>
              </a:rPr>
              <a:t>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</a:t>
            </a:r>
          </a:p>
          <a:p>
            <a:pPr marL="171450" indent="-171450" defTabSz="612775">
              <a:spcBef>
                <a:spcPct val="50000"/>
              </a:spcBef>
              <a:buFontTx/>
              <a:buChar char="•"/>
            </a:pPr>
            <a:r>
              <a:rPr lang="en-US" sz="2800">
                <a:effectLst/>
                <a:latin typeface="Arial" charset="0"/>
                <a:cs typeface="Arial" charset="0"/>
              </a:rPr>
              <a:t>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</a:t>
            </a:r>
          </a:p>
        </p:txBody>
      </p:sp>
      <p:sp>
        <p:nvSpPr>
          <p:cNvPr id="2064" name="Rectangle 227"/>
          <p:cNvSpPr>
            <a:spLocks noChangeArrowheads="1"/>
          </p:cNvSpPr>
          <p:nvPr/>
        </p:nvSpPr>
        <p:spPr bwMode="auto">
          <a:xfrm>
            <a:off x="17221200" y="31537275"/>
            <a:ext cx="5410200" cy="8915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400">
                <a:solidFill>
                  <a:srgbClr val="FF0000"/>
                </a:solidFill>
                <a:effectLst/>
                <a:latin typeface="Arial" charset="0"/>
                <a:cs typeface="Arial" charset="0"/>
              </a:rPr>
              <a:t>Picture/Chart/Table</a:t>
            </a:r>
          </a:p>
        </p:txBody>
      </p:sp>
      <p:sp>
        <p:nvSpPr>
          <p:cNvPr id="2065" name="Rectangle 228"/>
          <p:cNvSpPr>
            <a:spLocks noChangeArrowheads="1"/>
          </p:cNvSpPr>
          <p:nvPr/>
        </p:nvSpPr>
        <p:spPr bwMode="auto">
          <a:xfrm>
            <a:off x="11201400" y="31599188"/>
            <a:ext cx="5486400" cy="9067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400">
                <a:solidFill>
                  <a:srgbClr val="FF0000"/>
                </a:solidFill>
                <a:effectLst/>
                <a:latin typeface="Arial" charset="0"/>
                <a:cs typeface="Arial" charset="0"/>
              </a:rPr>
              <a:t>Picture/Chart/Table</a:t>
            </a:r>
          </a:p>
        </p:txBody>
      </p:sp>
      <p:sp>
        <p:nvSpPr>
          <p:cNvPr id="2066" name="Text Box 229"/>
          <p:cNvSpPr txBox="1">
            <a:spLocks noChangeArrowheads="1"/>
          </p:cNvSpPr>
          <p:nvPr/>
        </p:nvSpPr>
        <p:spPr bwMode="auto">
          <a:xfrm>
            <a:off x="11283950" y="40971788"/>
            <a:ext cx="5410200" cy="862012"/>
          </a:xfrm>
          <a:prstGeom prst="rect">
            <a:avLst/>
          </a:prstGeom>
          <a:solidFill>
            <a:schemeClr val="bg1"/>
          </a:solidFill>
          <a:ln w="57150" cmpd="thinThick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>
                <a:solidFill>
                  <a:srgbClr val="FF0000"/>
                </a:solidFill>
                <a:effectLst/>
                <a:latin typeface="Arial" charset="0"/>
                <a:cs typeface="Arial" charset="0"/>
              </a:rPr>
              <a:t>CAPTION</a:t>
            </a:r>
          </a:p>
          <a:p>
            <a:pPr algn="ctr">
              <a:spcBef>
                <a:spcPct val="50000"/>
              </a:spcBef>
            </a:pPr>
            <a:r>
              <a:rPr lang="en-US" sz="2000">
                <a:effectLst/>
                <a:latin typeface="Arial" charset="0"/>
                <a:cs typeface="Arial" charset="0"/>
              </a:rPr>
              <a:t>Arial 20</a:t>
            </a:r>
          </a:p>
        </p:txBody>
      </p:sp>
      <p:sp>
        <p:nvSpPr>
          <p:cNvPr id="2067" name="Text Box 230"/>
          <p:cNvSpPr txBox="1">
            <a:spLocks noChangeArrowheads="1"/>
          </p:cNvSpPr>
          <p:nvPr/>
        </p:nvSpPr>
        <p:spPr bwMode="auto">
          <a:xfrm>
            <a:off x="17311688" y="40936863"/>
            <a:ext cx="5395912" cy="862012"/>
          </a:xfrm>
          <a:prstGeom prst="rect">
            <a:avLst/>
          </a:prstGeom>
          <a:solidFill>
            <a:schemeClr val="bg1"/>
          </a:solidFill>
          <a:ln w="57150" cmpd="thinThick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>
                <a:solidFill>
                  <a:srgbClr val="FF0000"/>
                </a:solidFill>
                <a:effectLst/>
                <a:latin typeface="Arial" charset="0"/>
                <a:cs typeface="Arial" charset="0"/>
              </a:rPr>
              <a:t>CAPTION</a:t>
            </a:r>
          </a:p>
          <a:p>
            <a:pPr algn="ctr">
              <a:spcBef>
                <a:spcPct val="50000"/>
              </a:spcBef>
            </a:pPr>
            <a:r>
              <a:rPr lang="en-US" sz="2000">
                <a:effectLst/>
                <a:latin typeface="Arial" charset="0"/>
                <a:cs typeface="Arial" charset="0"/>
              </a:rPr>
              <a:t>Arial 20</a:t>
            </a:r>
          </a:p>
        </p:txBody>
      </p:sp>
      <p:sp>
        <p:nvSpPr>
          <p:cNvPr id="2069" name="Text Box 209"/>
          <p:cNvSpPr txBox="1">
            <a:spLocks noChangeArrowheads="1"/>
          </p:cNvSpPr>
          <p:nvPr/>
        </p:nvSpPr>
        <p:spPr bwMode="auto">
          <a:xfrm>
            <a:off x="23061613" y="29662438"/>
            <a:ext cx="9448800" cy="646112"/>
          </a:xfrm>
          <a:prstGeom prst="rect">
            <a:avLst/>
          </a:prstGeom>
          <a:solidFill>
            <a:srgbClr val="99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hi-IN" sz="3600" b="1" dirty="0" smtClean="0">
                <a:solidFill>
                  <a:schemeClr val="bg1"/>
                </a:solidFill>
                <a:effectLst/>
                <a:latin typeface="Arial" charset="0"/>
                <a:cs typeface="Arial" charset="0"/>
              </a:rPr>
              <a:t>आभार</a:t>
            </a:r>
            <a:endParaRPr lang="en-US" sz="3600" b="1" dirty="0">
              <a:solidFill>
                <a:schemeClr val="bg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070" name="Text Box 220"/>
          <p:cNvSpPr txBox="1">
            <a:spLocks noChangeArrowheads="1"/>
          </p:cNvSpPr>
          <p:nvPr/>
        </p:nvSpPr>
        <p:spPr bwMode="auto">
          <a:xfrm>
            <a:off x="23050500" y="30653038"/>
            <a:ext cx="9428163" cy="3076575"/>
          </a:xfrm>
          <a:prstGeom prst="rect">
            <a:avLst/>
          </a:prstGeom>
          <a:solidFill>
            <a:schemeClr val="bg1"/>
          </a:solidFill>
          <a:ln w="57150" cmpd="thinThick">
            <a:solidFill>
              <a:schemeClr val="tx1"/>
            </a:solidFill>
            <a:miter lim="800000"/>
            <a:headEnd/>
            <a:tailEnd/>
          </a:ln>
        </p:spPr>
        <p:txBody>
          <a:bodyPr lIns="61170" tIns="30584" rIns="61170" bIns="30584">
            <a:spAutoFit/>
          </a:bodyPr>
          <a:lstStyle/>
          <a:p>
            <a:pPr marL="514350" indent="-514350" defTabSz="612775"/>
            <a:r>
              <a:rPr lang="en-US" sz="2800">
                <a:effectLst/>
                <a:latin typeface="Arial" charset="0"/>
                <a:cs typeface="Arial" charset="0"/>
              </a:rPr>
              <a:t>	Arial 28</a:t>
            </a:r>
          </a:p>
          <a:p>
            <a:pPr marL="514350" indent="-514350" defTabSz="612775"/>
            <a:r>
              <a:rPr lang="en-US" sz="2800">
                <a:effectLst/>
                <a:latin typeface="Arial" charset="0"/>
                <a:cs typeface="Arial" charset="0"/>
              </a:rPr>
              <a:t>xxxxxxxxxxxxxxxxxxxxxxxxxxxxxxxxxxxxxxxxxxxxxxxxxxxxxxxxxxxxxxxxxxxxxxxxxxxxxxxxxxxxxxxxxxxxxxxxxxxxxxxxxxxxxxxxxxxxxxxxxxxxxxxxxxxxxxxxxxxxxxxxxxxxxxxxxxxxxxxxxxxxxxxxxxxxxxxxxxxxxxxxxxxxxxxxxxxxxxxxxxxxxxxxxxxxxxxxxxxxxxxxxxxx</a:t>
            </a:r>
          </a:p>
          <a:p>
            <a:pPr marL="514350" indent="-514350" defTabSz="612775"/>
            <a:endParaRPr lang="en-US" sz="2800">
              <a:effectLst/>
              <a:latin typeface="Arial" charset="0"/>
              <a:cs typeface="Arial" charset="0"/>
            </a:endParaRPr>
          </a:p>
        </p:txBody>
      </p:sp>
      <p:sp>
        <p:nvSpPr>
          <p:cNvPr id="2071" name="Rectangle 203"/>
          <p:cNvSpPr>
            <a:spLocks noChangeArrowheads="1"/>
          </p:cNvSpPr>
          <p:nvPr/>
        </p:nvSpPr>
        <p:spPr bwMode="auto">
          <a:xfrm>
            <a:off x="23174325" y="7321550"/>
            <a:ext cx="4230688" cy="7010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400">
                <a:solidFill>
                  <a:srgbClr val="FF0000"/>
                </a:solidFill>
                <a:effectLst/>
                <a:latin typeface="Arial" charset="0"/>
                <a:cs typeface="Arial" charset="0"/>
              </a:rPr>
              <a:t>Picture/Chart</a:t>
            </a:r>
          </a:p>
        </p:txBody>
      </p:sp>
      <p:sp>
        <p:nvSpPr>
          <p:cNvPr id="2072" name="Rectangle 204"/>
          <p:cNvSpPr>
            <a:spLocks noChangeArrowheads="1"/>
          </p:cNvSpPr>
          <p:nvPr/>
        </p:nvSpPr>
        <p:spPr bwMode="auto">
          <a:xfrm>
            <a:off x="28041600" y="7315200"/>
            <a:ext cx="4360863" cy="7010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400">
                <a:solidFill>
                  <a:srgbClr val="FF0000"/>
                </a:solidFill>
                <a:effectLst/>
                <a:latin typeface="Arial" charset="0"/>
                <a:cs typeface="Arial" charset="0"/>
              </a:rPr>
              <a:t>Picture/Chart</a:t>
            </a:r>
          </a:p>
        </p:txBody>
      </p:sp>
      <p:sp>
        <p:nvSpPr>
          <p:cNvPr id="2073" name="Text Box 224"/>
          <p:cNvSpPr txBox="1">
            <a:spLocks noChangeArrowheads="1"/>
          </p:cNvSpPr>
          <p:nvPr/>
        </p:nvSpPr>
        <p:spPr bwMode="auto">
          <a:xfrm>
            <a:off x="23225125" y="14603413"/>
            <a:ext cx="4165600" cy="862012"/>
          </a:xfrm>
          <a:prstGeom prst="rect">
            <a:avLst/>
          </a:prstGeom>
          <a:solidFill>
            <a:schemeClr val="bg1"/>
          </a:solidFill>
          <a:ln w="57150" cmpd="thinThick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>
                <a:solidFill>
                  <a:srgbClr val="FF0000"/>
                </a:solidFill>
                <a:effectLst/>
                <a:latin typeface="Arial" charset="0"/>
                <a:cs typeface="Arial" charset="0"/>
              </a:rPr>
              <a:t>CAPTION</a:t>
            </a:r>
          </a:p>
          <a:p>
            <a:pPr algn="ctr">
              <a:spcBef>
                <a:spcPct val="50000"/>
              </a:spcBef>
            </a:pPr>
            <a:r>
              <a:rPr lang="en-US" sz="2000">
                <a:effectLst/>
                <a:latin typeface="Arial" charset="0"/>
                <a:cs typeface="Arial" charset="0"/>
              </a:rPr>
              <a:t>Arial 20</a:t>
            </a:r>
          </a:p>
        </p:txBody>
      </p:sp>
      <p:sp>
        <p:nvSpPr>
          <p:cNvPr id="2074" name="Text Box 225"/>
          <p:cNvSpPr txBox="1">
            <a:spLocks noChangeArrowheads="1"/>
          </p:cNvSpPr>
          <p:nvPr/>
        </p:nvSpPr>
        <p:spPr bwMode="auto">
          <a:xfrm>
            <a:off x="28038425" y="14606588"/>
            <a:ext cx="4397375" cy="862012"/>
          </a:xfrm>
          <a:prstGeom prst="rect">
            <a:avLst/>
          </a:prstGeom>
          <a:solidFill>
            <a:schemeClr val="bg1"/>
          </a:solidFill>
          <a:ln w="57150" cmpd="thinThick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>
                <a:solidFill>
                  <a:srgbClr val="FF0000"/>
                </a:solidFill>
                <a:effectLst/>
                <a:latin typeface="Arial" charset="0"/>
                <a:cs typeface="Arial" charset="0"/>
              </a:rPr>
              <a:t>CAPTION</a:t>
            </a:r>
          </a:p>
          <a:p>
            <a:pPr algn="ctr">
              <a:spcBef>
                <a:spcPct val="50000"/>
              </a:spcBef>
            </a:pPr>
            <a:r>
              <a:rPr lang="en-US" sz="2000">
                <a:effectLst/>
                <a:latin typeface="Arial" charset="0"/>
                <a:cs typeface="Arial" charset="0"/>
              </a:rPr>
              <a:t>Arial 20</a:t>
            </a:r>
          </a:p>
        </p:txBody>
      </p:sp>
      <p:sp>
        <p:nvSpPr>
          <p:cNvPr id="2075" name="Text Box 217"/>
          <p:cNvSpPr txBox="1">
            <a:spLocks noChangeArrowheads="1"/>
          </p:cNvSpPr>
          <p:nvPr/>
        </p:nvSpPr>
        <p:spPr bwMode="auto">
          <a:xfrm>
            <a:off x="457200" y="31394400"/>
            <a:ext cx="10404475" cy="11695113"/>
          </a:xfrm>
          <a:prstGeom prst="rect">
            <a:avLst/>
          </a:prstGeom>
          <a:solidFill>
            <a:schemeClr val="bg1"/>
          </a:solidFill>
          <a:ln w="57150" cmpd="thinThick">
            <a:solidFill>
              <a:schemeClr val="tx1"/>
            </a:solidFill>
            <a:miter lim="800000"/>
            <a:headEnd/>
            <a:tailEnd/>
          </a:ln>
        </p:spPr>
        <p:txBody>
          <a:bodyPr lIns="61170" tIns="30584" rIns="61170" bIns="30584">
            <a:spAutoFit/>
          </a:bodyPr>
          <a:lstStyle/>
          <a:p>
            <a:pPr algn="ctr" defTabSz="612775"/>
            <a:r>
              <a:rPr lang="en-US" sz="2800">
                <a:solidFill>
                  <a:srgbClr val="FF0000"/>
                </a:solidFill>
                <a:effectLst/>
                <a:latin typeface="Arial" charset="0"/>
                <a:cs typeface="Arial" charset="0"/>
              </a:rPr>
              <a:t>Flow charts</a:t>
            </a:r>
            <a:endParaRPr lang="en-US" sz="2800">
              <a:effectLst/>
              <a:latin typeface="Arial" charset="0"/>
              <a:cs typeface="Arial" charset="0"/>
            </a:endParaRPr>
          </a:p>
          <a:p>
            <a:pPr algn="ctr" defTabSz="612775"/>
            <a:r>
              <a:rPr lang="en-US" sz="2800">
                <a:effectLst/>
                <a:latin typeface="Arial" charset="0"/>
                <a:cs typeface="Arial" charset="0"/>
              </a:rPr>
              <a:t>Xxxxxxxxxxxxxxxxxxxx</a:t>
            </a:r>
          </a:p>
          <a:p>
            <a:pPr algn="ctr" defTabSz="612775"/>
            <a:endParaRPr lang="en-US" sz="2800">
              <a:effectLst/>
              <a:latin typeface="Arial" charset="0"/>
              <a:cs typeface="Arial" charset="0"/>
            </a:endParaRPr>
          </a:p>
          <a:p>
            <a:pPr algn="ctr" defTabSz="612775"/>
            <a:r>
              <a:rPr lang="en-US" sz="2800">
                <a:effectLst/>
                <a:latin typeface="Arial" charset="0"/>
                <a:cs typeface="Arial" charset="0"/>
              </a:rPr>
              <a:t>Xxxxxxxxxxxxxxxxxxxxxxxxxxxxxxxxxxxxxxxxxxxxxxxxx</a:t>
            </a:r>
          </a:p>
          <a:p>
            <a:pPr algn="ctr" defTabSz="612775"/>
            <a:endParaRPr lang="en-US" sz="2800">
              <a:effectLst/>
              <a:latin typeface="Arial" charset="0"/>
              <a:cs typeface="Arial" charset="0"/>
            </a:endParaRPr>
          </a:p>
          <a:p>
            <a:pPr algn="ctr" defTabSz="612775"/>
            <a:r>
              <a:rPr lang="en-US" sz="2800">
                <a:effectLst/>
                <a:latin typeface="Arial" charset="0"/>
                <a:cs typeface="Arial" charset="0"/>
              </a:rPr>
              <a:t>xxxxxxxxxxxxxxxxxxxxxxxxxxxxxxxxxxxxxxxxx</a:t>
            </a:r>
          </a:p>
          <a:p>
            <a:pPr algn="ctr" defTabSz="612775"/>
            <a:endParaRPr lang="en-US" sz="2800">
              <a:effectLst/>
              <a:latin typeface="Arial" charset="0"/>
              <a:cs typeface="Arial" charset="0"/>
            </a:endParaRPr>
          </a:p>
          <a:p>
            <a:pPr algn="ctr" defTabSz="612775"/>
            <a:r>
              <a:rPr lang="en-US" sz="2800">
                <a:effectLst/>
                <a:latin typeface="Arial" charset="0"/>
                <a:cs typeface="Arial" charset="0"/>
              </a:rPr>
              <a:t>Xxxxxxxxxxxxxxxxxxxxxxxxxxxxxxxxxxxxxxxxxxxxxxxxxxxxxxxxxxxxxxxxxxxxxxxxxxxxxxxxxxxxxxxxxxxxxxxxxxxxxxxxxxxxxxxxxxxxxxxxxxxxxxxxxxx</a:t>
            </a:r>
          </a:p>
          <a:p>
            <a:pPr algn="ctr" defTabSz="612775"/>
            <a:endParaRPr lang="en-US" sz="2800">
              <a:effectLst/>
              <a:latin typeface="Arial" charset="0"/>
              <a:cs typeface="Arial" charset="0"/>
            </a:endParaRPr>
          </a:p>
          <a:p>
            <a:pPr algn="ctr" defTabSz="612775"/>
            <a:r>
              <a:rPr lang="en-US" sz="2800">
                <a:effectLst/>
                <a:latin typeface="Arial" charset="0"/>
                <a:cs typeface="Arial" charset="0"/>
              </a:rPr>
              <a:t>Xxxxxxxxxxxxxxxxxxxxxxxxxxxxxxxxxxxxxxxxxxxxxxxxxxxxxxxxxxxxxxxxxxxxxxxxxxxxxxxxxxxxxxxxxxxxxxxxxxxxxxxxxxxxxxxxxxxxxxxxxx</a:t>
            </a:r>
          </a:p>
          <a:p>
            <a:pPr algn="ctr" defTabSz="612775"/>
            <a:endParaRPr lang="en-US" sz="2800">
              <a:effectLst/>
              <a:latin typeface="Arial" charset="0"/>
              <a:cs typeface="Arial" charset="0"/>
            </a:endParaRPr>
          </a:p>
          <a:p>
            <a:pPr algn="ctr" defTabSz="612775"/>
            <a:endParaRPr lang="en-US" sz="2800">
              <a:effectLst/>
              <a:latin typeface="Arial" charset="0"/>
              <a:cs typeface="Arial" charset="0"/>
            </a:endParaRPr>
          </a:p>
          <a:p>
            <a:pPr algn="ctr" defTabSz="612775"/>
            <a:r>
              <a:rPr lang="en-US" sz="2800">
                <a:effectLst/>
                <a:latin typeface="Arial" charset="0"/>
                <a:cs typeface="Arial" charset="0"/>
              </a:rPr>
              <a:t>Xxxxxxxxxxxxxxxxxxxxxxxxxxxxxxxxxxxxxxxxxxxxxxxxxxxxxxxxxxxxxxxxxxxxxxxxxxxxxxxxxxxxxxxxxxxxxxxxxxxxxxxxxxxxxxxxxxxxxxxxxxxxxxxxxxxxxx</a:t>
            </a:r>
          </a:p>
          <a:p>
            <a:pPr algn="ctr" defTabSz="612775"/>
            <a:endParaRPr lang="en-US" sz="2800">
              <a:effectLst/>
              <a:latin typeface="Arial" charset="0"/>
              <a:cs typeface="Arial" charset="0"/>
            </a:endParaRPr>
          </a:p>
          <a:p>
            <a:pPr algn="ctr" defTabSz="612775"/>
            <a:endParaRPr lang="en-US" sz="2800">
              <a:effectLst/>
              <a:latin typeface="Arial" charset="0"/>
              <a:cs typeface="Arial" charset="0"/>
            </a:endParaRPr>
          </a:p>
          <a:p>
            <a:pPr algn="ctr" defTabSz="612775"/>
            <a:r>
              <a:rPr lang="en-US" sz="2800">
                <a:effectLst/>
                <a:latin typeface="Arial" charset="0"/>
                <a:cs typeface="Arial" charset="0"/>
              </a:rPr>
              <a:t>Xxxxxxxxxxxxxxxxxxxxxxxxxxxxxxxxxxxxxxxxxxxxxxxxxxxxxxxxxxxxxxxxxxxxxxx</a:t>
            </a:r>
          </a:p>
          <a:p>
            <a:pPr algn="ctr" defTabSz="612775"/>
            <a:endParaRPr lang="en-US" sz="2800">
              <a:effectLst/>
              <a:latin typeface="Arial" charset="0"/>
              <a:cs typeface="Arial" charset="0"/>
            </a:endParaRPr>
          </a:p>
          <a:p>
            <a:pPr algn="ctr" defTabSz="612775"/>
            <a:endParaRPr lang="en-US" sz="2800">
              <a:effectLst/>
              <a:latin typeface="Arial" charset="0"/>
              <a:cs typeface="Arial" charset="0"/>
            </a:endParaRPr>
          </a:p>
          <a:p>
            <a:pPr algn="ctr" defTabSz="612775"/>
            <a:r>
              <a:rPr lang="en-US" sz="2800">
                <a:effectLst/>
                <a:latin typeface="Arial" charset="0"/>
                <a:cs typeface="Arial" charset="0"/>
              </a:rPr>
              <a:t>xxxxxxxxxxxxxxxxxxxxxxxxxxxxxxxxxxxxxxxxxxxxxxxxxxxxxxxxxxxxxxxxxxxxxxxxxxxxxxxxxxxxxxxxxxxx</a:t>
            </a:r>
          </a:p>
        </p:txBody>
      </p:sp>
      <p:cxnSp>
        <p:nvCxnSpPr>
          <p:cNvPr id="2076" name="Straight Connector 33"/>
          <p:cNvCxnSpPr>
            <a:cxnSpLocks noChangeShapeType="1"/>
          </p:cNvCxnSpPr>
          <p:nvPr/>
        </p:nvCxnSpPr>
        <p:spPr bwMode="auto">
          <a:xfrm>
            <a:off x="914400" y="5943600"/>
            <a:ext cx="30480000" cy="1588"/>
          </a:xfrm>
          <a:prstGeom prst="line">
            <a:avLst/>
          </a:prstGeom>
          <a:noFill/>
          <a:ln w="63500" algn="ctr">
            <a:solidFill>
              <a:srgbClr val="FF0000"/>
            </a:solidFill>
            <a:round/>
            <a:headEnd type="oval" w="med" len="med"/>
            <a:tailEnd type="oval" w="med" len="med"/>
          </a:ln>
        </p:spPr>
      </p:cxnSp>
      <p:sp>
        <p:nvSpPr>
          <p:cNvPr id="29" name="Oval 214"/>
          <p:cNvSpPr>
            <a:spLocks noChangeArrowheads="1"/>
          </p:cNvSpPr>
          <p:nvPr/>
        </p:nvSpPr>
        <p:spPr bwMode="auto">
          <a:xfrm>
            <a:off x="29184600" y="1066800"/>
            <a:ext cx="2514600" cy="26670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IN">
              <a:solidFill>
                <a:srgbClr val="333399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0" name="Text Box 215"/>
          <p:cNvSpPr txBox="1">
            <a:spLocks noChangeArrowheads="1"/>
          </p:cNvSpPr>
          <p:nvPr/>
        </p:nvSpPr>
        <p:spPr bwMode="auto">
          <a:xfrm>
            <a:off x="29565600" y="1460718"/>
            <a:ext cx="1828800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800" dirty="0" smtClean="0">
                <a:solidFill>
                  <a:srgbClr val="333399"/>
                </a:solidFill>
                <a:effectLst/>
                <a:latin typeface="Arial" charset="0"/>
                <a:cs typeface="Arial" charset="0"/>
              </a:rPr>
              <a:t>I</a:t>
            </a:r>
            <a:r>
              <a:rPr lang="hi-IN" sz="2800" dirty="0" smtClean="0">
                <a:solidFill>
                  <a:srgbClr val="333399"/>
                </a:solidFill>
                <a:effectLst/>
                <a:latin typeface="Arial" charset="0"/>
                <a:cs typeface="Arial" charset="0"/>
              </a:rPr>
              <a:t>nstitute/ university </a:t>
            </a:r>
            <a:r>
              <a:rPr lang="en-US" sz="2800" dirty="0" smtClean="0">
                <a:solidFill>
                  <a:srgbClr val="333399"/>
                </a:solidFill>
                <a:effectLst/>
                <a:latin typeface="Arial" charset="0"/>
                <a:cs typeface="Arial" charset="0"/>
              </a:rPr>
              <a:t>Logo</a:t>
            </a:r>
            <a:endParaRPr lang="en-US" sz="2800" dirty="0">
              <a:solidFill>
                <a:srgbClr val="333399"/>
              </a:solidFill>
              <a:effectLst/>
              <a:latin typeface="Arial" charset="0"/>
              <a:cs typeface="Arial" charset="0"/>
            </a:endParaRPr>
          </a:p>
          <a:p>
            <a:pPr algn="ctr"/>
            <a:r>
              <a:rPr lang="en-US" sz="2800" dirty="0">
                <a:solidFill>
                  <a:srgbClr val="333399"/>
                </a:solidFill>
                <a:effectLst/>
                <a:latin typeface="Arial" charset="0"/>
                <a:cs typeface="Arial" charset="0"/>
              </a:rPr>
              <a:t>Here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1875</TotalTime>
  <Words>105</Words>
  <Application>Microsoft Office PowerPoint</Application>
  <PresentationFormat>Custom</PresentationFormat>
  <Paragraphs>74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Default Design</vt:lpstr>
      <vt:lpstr>Slide 1</vt:lpstr>
    </vt:vector>
  </TitlesOfParts>
  <Company>Scientific Photo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48x96  poster template</dc:title>
  <dc:creator>David Starke</dc:creator>
  <dc:description>This template is copyright of Scientific PhotoGraphic Services, 1999</dc:description>
  <cp:lastModifiedBy>Dr Alok Pandey</cp:lastModifiedBy>
  <cp:revision>123</cp:revision>
  <cp:lastPrinted>2000-08-03T00:31:24Z</cp:lastPrinted>
  <dcterms:created xsi:type="dcterms:W3CDTF">2000-02-09T15:01:13Z</dcterms:created>
  <dcterms:modified xsi:type="dcterms:W3CDTF">2024-05-28T04:21:24Z</dcterms:modified>
</cp:coreProperties>
</file>